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370" r:id="rId2"/>
    <p:sldId id="750" r:id="rId3"/>
    <p:sldId id="751" r:id="rId4"/>
    <p:sldId id="493" r:id="rId5"/>
    <p:sldId id="672" r:id="rId6"/>
    <p:sldId id="752" r:id="rId7"/>
    <p:sldId id="673" r:id="rId8"/>
    <p:sldId id="496" r:id="rId9"/>
    <p:sldId id="696" r:id="rId10"/>
    <p:sldId id="497" r:id="rId11"/>
    <p:sldId id="498" r:id="rId12"/>
    <p:sldId id="584" r:id="rId13"/>
    <p:sldId id="945" r:id="rId14"/>
    <p:sldId id="553" r:id="rId15"/>
    <p:sldId id="499" r:id="rId16"/>
    <p:sldId id="589" r:id="rId17"/>
    <p:sldId id="590"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2">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pen" initials="o"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8ECF"/>
    <a:srgbClr val="FFFFFF"/>
    <a:srgbClr val="0090CC"/>
    <a:srgbClr val="0E3242"/>
    <a:srgbClr val="212A38"/>
    <a:srgbClr val="1C2730"/>
    <a:srgbClr val="BA8F2D"/>
    <a:srgbClr val="B6B5B5"/>
    <a:srgbClr val="20587B"/>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55" autoAdjust="0"/>
    <p:restoredTop sz="96265" autoAdjust="0"/>
  </p:normalViewPr>
  <p:slideViewPr>
    <p:cSldViewPr snapToGrid="0">
      <p:cViewPr varScale="1">
        <p:scale>
          <a:sx n="115" d="100"/>
          <a:sy n="115" d="100"/>
        </p:scale>
        <p:origin x="618" y="96"/>
      </p:cViewPr>
      <p:guideLst>
        <p:guide orient="horz" pos="2082"/>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9" d="100"/>
          <a:sy n="69" d="100"/>
        </p:scale>
        <p:origin x="241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15E282-630E-44B4-A55A-A244BD577722}" type="datetimeFigureOut">
              <a:rPr lang="zh-CN" altLang="en-US" smtClean="0"/>
              <a:t>2020/8/25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DE67EF-6CA4-4ABC-97F3-CC61942413D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DE67EF-6CA4-4ABC-97F3-CC61942413DE}"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0DE67EF-6CA4-4ABC-97F3-CC61942413D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0DE67EF-6CA4-4ABC-97F3-CC61942413D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DE67EF-6CA4-4ABC-97F3-CC61942413D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DE67EF-6CA4-4ABC-97F3-CC61942413D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0DE67EF-6CA4-4ABC-97F3-CC61942413D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DE67EF-6CA4-4ABC-97F3-CC61942413DE}" type="slidenum">
              <a:rPr lang="zh-CN" altLang="en-US" smtClean="0"/>
              <a:t>7</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矩形 12"/>
          <p:cNvSpPr/>
          <p:nvPr userDrawn="1"/>
        </p:nvSpPr>
        <p:spPr>
          <a:xfrm>
            <a:off x="0" y="0"/>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942498B-E1B7-470E-818F-D7999CE44E03}" type="datetimeFigureOut">
              <a:rPr lang="zh-CN" altLang="en-US" smtClean="0"/>
              <a:t>2020/8/25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251682D9-295A-4CFA-98A0-9217B53CE817}" type="slidenum">
              <a:rPr lang="zh-CN" altLang="en-US" smtClean="0"/>
              <a:t>‹#›</a:t>
            </a:fld>
            <a:endParaRPr lang="zh-CN" altLang="en-US"/>
          </a:p>
        </p:txBody>
      </p:sp>
      <p:sp>
        <p:nvSpPr>
          <p:cNvPr id="8" name="矩形 7"/>
          <p:cNvSpPr/>
          <p:nvPr userDrawn="1"/>
        </p:nvSpPr>
        <p:spPr>
          <a:xfrm>
            <a:off x="0" y="891400"/>
            <a:ext cx="12192000" cy="45719"/>
          </a:xfrm>
          <a:prstGeom prst="rect">
            <a:avLst/>
          </a:prstGeom>
          <a:gradFill flip="none" rotWithShape="1">
            <a:gsLst>
              <a:gs pos="44000">
                <a:srgbClr val="FCC900"/>
              </a:gs>
              <a:gs pos="27000">
                <a:srgbClr val="E50150"/>
              </a:gs>
              <a:gs pos="69000">
                <a:srgbClr val="278ED0"/>
              </a:gs>
              <a:gs pos="91000">
                <a:srgbClr val="9CC8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942498B-E1B7-470E-818F-D7999CE44E03}" type="datetimeFigureOut">
              <a:rPr lang="zh-CN" altLang="en-US" smtClean="0"/>
              <a:t>2020/8/25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51682D9-295A-4CFA-98A0-9217B53CE817}"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942498B-E1B7-470E-818F-D7999CE44E03}" type="datetimeFigureOut">
              <a:rPr lang="zh-CN" altLang="en-US" smtClean="0"/>
              <a:t>2020/8/25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51682D9-295A-4CFA-98A0-9217B53CE817}"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022592" y="835812"/>
            <a:ext cx="7107256" cy="576264"/>
          </a:xfrm>
        </p:spPr>
        <p:txBody>
          <a:bodyPr/>
          <a:lstStyle>
            <a:lvl1pPr>
              <a:defRPr sz="3200" b="1">
                <a:effectLst>
                  <a:outerShdw blurRad="38100" dist="38100" dir="2700000" algn="tl">
                    <a:srgbClr val="000000">
                      <a:alpha val="43137"/>
                    </a:srgbClr>
                  </a:outerShdw>
                </a:effectLst>
              </a:defRPr>
            </a:lvl1pPr>
          </a:lstStyle>
          <a:p>
            <a:r>
              <a:rPr lang="zh-CN" altLang="en-US" dirty="0"/>
              <a:t>单击此处编辑母版标题样式</a:t>
            </a:r>
          </a:p>
        </p:txBody>
      </p:sp>
      <p:sp>
        <p:nvSpPr>
          <p:cNvPr id="4" name="文本占位符 2"/>
          <p:cNvSpPr>
            <a:spLocks noGrp="1"/>
          </p:cNvSpPr>
          <p:nvPr>
            <p:ph type="body" idx="1"/>
          </p:nvPr>
        </p:nvSpPr>
        <p:spPr>
          <a:xfrm>
            <a:off x="1774020" y="2084384"/>
            <a:ext cx="9412312" cy="4418024"/>
          </a:xfrm>
          <a:prstGeom prst="rect">
            <a:avLst/>
          </a:prstGeom>
        </p:spPr>
        <p:txBody>
          <a:bodyPr anchor="t"/>
          <a:lstStyle>
            <a:lvl1pPr marL="0" indent="0" algn="l">
              <a:buNone/>
              <a:defRPr sz="2665">
                <a:solidFill>
                  <a:schemeClr val="tx1"/>
                </a:solidFill>
                <a:latin typeface="微软雅黑" panose="020B0503020204020204" pitchFamily="34" charset="-122"/>
                <a:ea typeface="微软雅黑" panose="020B0503020204020204" pitchFamily="34" charset="-122"/>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fld id="{B942498B-E1B7-470E-818F-D7999CE44E03}" type="datetimeFigureOut">
              <a:rPr lang="zh-CN" altLang="en-US" smtClean="0"/>
              <a:t>2020/8/25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fld id="{251682D9-295A-4CFA-98A0-9217B53CE817}" type="slidenum">
              <a:rPr lang="zh-CN" altLang="en-US" smtClean="0"/>
              <a:t>‹#›</a:t>
            </a:fld>
            <a:endParaRPr lang="zh-CN" altLang="en-US"/>
          </a:p>
        </p:txBody>
      </p:sp>
      <p:sp>
        <p:nvSpPr>
          <p:cNvPr id="8" name="矩形 7"/>
          <p:cNvSpPr/>
          <p:nvPr userDrawn="1"/>
        </p:nvSpPr>
        <p:spPr>
          <a:xfrm>
            <a:off x="0" y="891400"/>
            <a:ext cx="12192000" cy="45719"/>
          </a:xfrm>
          <a:prstGeom prst="rect">
            <a:avLst/>
          </a:prstGeom>
          <a:gradFill flip="none" rotWithShape="1">
            <a:gsLst>
              <a:gs pos="44000">
                <a:srgbClr val="FCC900"/>
              </a:gs>
              <a:gs pos="27000">
                <a:srgbClr val="E50150"/>
              </a:gs>
              <a:gs pos="69000">
                <a:srgbClr val="278ED0"/>
              </a:gs>
              <a:gs pos="91000">
                <a:srgbClr val="9CC8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942498B-E1B7-470E-818F-D7999CE44E03}" type="datetimeFigureOut">
              <a:rPr lang="zh-CN" altLang="en-US" smtClean="0"/>
              <a:t>2020/8/25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51682D9-295A-4CFA-98A0-9217B53CE817}" type="slidenum">
              <a:rPr lang="zh-CN" altLang="en-US" smtClean="0"/>
              <a:t>‹#›</a:t>
            </a:fld>
            <a:endParaRPr lang="zh-CN" altLang="en-US"/>
          </a:p>
        </p:txBody>
      </p:sp>
      <p:sp>
        <p:nvSpPr>
          <p:cNvPr id="8" name="矩形 7"/>
          <p:cNvSpPr/>
          <p:nvPr userDrawn="1"/>
        </p:nvSpPr>
        <p:spPr>
          <a:xfrm>
            <a:off x="0" y="891400"/>
            <a:ext cx="12192000" cy="45719"/>
          </a:xfrm>
          <a:prstGeom prst="rect">
            <a:avLst/>
          </a:prstGeom>
          <a:gradFill flip="none" rotWithShape="1">
            <a:gsLst>
              <a:gs pos="44000">
                <a:srgbClr val="FCC900"/>
              </a:gs>
              <a:gs pos="27000">
                <a:srgbClr val="E50150"/>
              </a:gs>
              <a:gs pos="69000">
                <a:srgbClr val="278ED0"/>
              </a:gs>
              <a:gs pos="91000">
                <a:srgbClr val="9CC8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942498B-E1B7-470E-818F-D7999CE44E03}" type="datetimeFigureOut">
              <a:rPr lang="zh-CN" altLang="en-US" smtClean="0"/>
              <a:t>2020/8/25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251682D9-295A-4CFA-98A0-9217B53CE817}" type="slidenum">
              <a:rPr lang="zh-CN" altLang="en-US" smtClean="0"/>
              <a:t>‹#›</a:t>
            </a:fld>
            <a:endParaRPr lang="zh-CN" altLang="en-US"/>
          </a:p>
        </p:txBody>
      </p:sp>
      <p:sp>
        <p:nvSpPr>
          <p:cNvPr id="8" name="矩形 7"/>
          <p:cNvSpPr/>
          <p:nvPr userDrawn="1"/>
        </p:nvSpPr>
        <p:spPr>
          <a:xfrm>
            <a:off x="0" y="891400"/>
            <a:ext cx="12192000" cy="45719"/>
          </a:xfrm>
          <a:prstGeom prst="rect">
            <a:avLst/>
          </a:prstGeom>
          <a:gradFill flip="none" rotWithShape="1">
            <a:gsLst>
              <a:gs pos="44000">
                <a:srgbClr val="FCC900"/>
              </a:gs>
              <a:gs pos="27000">
                <a:srgbClr val="E50150"/>
              </a:gs>
              <a:gs pos="69000">
                <a:srgbClr val="278ED0"/>
              </a:gs>
              <a:gs pos="91000">
                <a:srgbClr val="9CC8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B942498B-E1B7-470E-818F-D7999CE44E03}" type="datetimeFigureOut">
              <a:rPr lang="zh-CN" altLang="en-US" smtClean="0"/>
              <a:t>2020/8/25</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251682D9-295A-4CFA-98A0-9217B53CE817}" type="slidenum">
              <a:rPr lang="zh-CN" altLang="en-US" smtClean="0"/>
              <a:t>‹#›</a:t>
            </a:fld>
            <a:endParaRPr lang="zh-CN" altLang="en-US"/>
          </a:p>
        </p:txBody>
      </p:sp>
      <p:sp>
        <p:nvSpPr>
          <p:cNvPr id="10" name="矩形 9"/>
          <p:cNvSpPr/>
          <p:nvPr userDrawn="1"/>
        </p:nvSpPr>
        <p:spPr>
          <a:xfrm>
            <a:off x="0" y="891400"/>
            <a:ext cx="12192000" cy="45719"/>
          </a:xfrm>
          <a:prstGeom prst="rect">
            <a:avLst/>
          </a:prstGeom>
          <a:gradFill flip="none" rotWithShape="1">
            <a:gsLst>
              <a:gs pos="44000">
                <a:srgbClr val="FCC900"/>
              </a:gs>
              <a:gs pos="27000">
                <a:srgbClr val="E50150"/>
              </a:gs>
              <a:gs pos="69000">
                <a:srgbClr val="278ED0"/>
              </a:gs>
              <a:gs pos="91000">
                <a:srgbClr val="9CC8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a:prstGeom prst="rect">
            <a:avLst/>
          </a:prstGeom>
        </p:spPr>
        <p:txBody>
          <a:bodyPr/>
          <a:lstStyle/>
          <a:p>
            <a:fld id="{B942498B-E1B7-470E-818F-D7999CE44E03}" type="datetimeFigureOut">
              <a:rPr lang="zh-CN" altLang="en-US" smtClean="0"/>
              <a:t>2020/8/25</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251682D9-295A-4CFA-98A0-9217B53CE817}" type="slidenum">
              <a:rPr lang="zh-CN" altLang="en-US" smtClean="0"/>
              <a:t>‹#›</a:t>
            </a:fld>
            <a:endParaRPr lang="zh-CN" altLang="en-US"/>
          </a:p>
        </p:txBody>
      </p:sp>
      <p:sp>
        <p:nvSpPr>
          <p:cNvPr id="6" name="矩形 5"/>
          <p:cNvSpPr/>
          <p:nvPr userDrawn="1"/>
        </p:nvSpPr>
        <p:spPr>
          <a:xfrm>
            <a:off x="0" y="891400"/>
            <a:ext cx="12192000" cy="45719"/>
          </a:xfrm>
          <a:prstGeom prst="rect">
            <a:avLst/>
          </a:prstGeom>
          <a:gradFill flip="none" rotWithShape="1">
            <a:gsLst>
              <a:gs pos="44000">
                <a:srgbClr val="FCC900"/>
              </a:gs>
              <a:gs pos="27000">
                <a:srgbClr val="E50150"/>
              </a:gs>
              <a:gs pos="69000">
                <a:srgbClr val="278ED0"/>
              </a:gs>
              <a:gs pos="91000">
                <a:srgbClr val="9CC8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B942498B-E1B7-470E-818F-D7999CE44E03}" type="datetimeFigureOut">
              <a:rPr lang="zh-CN" altLang="en-US" smtClean="0"/>
              <a:t>2020/8/25</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251682D9-295A-4CFA-98A0-9217B53CE817}" type="slidenum">
              <a:rPr lang="zh-CN" altLang="en-US" smtClean="0"/>
              <a:t>‹#›</a:t>
            </a:fld>
            <a:endParaRPr lang="zh-CN" altLang="en-US"/>
          </a:p>
        </p:txBody>
      </p:sp>
      <p:sp>
        <p:nvSpPr>
          <p:cNvPr id="6" name="矩形 5"/>
          <p:cNvSpPr/>
          <p:nvPr userDrawn="1"/>
        </p:nvSpPr>
        <p:spPr>
          <a:xfrm>
            <a:off x="0" y="891400"/>
            <a:ext cx="12192000" cy="45719"/>
          </a:xfrm>
          <a:prstGeom prst="rect">
            <a:avLst/>
          </a:prstGeom>
          <a:gradFill flip="none" rotWithShape="1">
            <a:gsLst>
              <a:gs pos="44000">
                <a:srgbClr val="FCC900"/>
              </a:gs>
              <a:gs pos="27000">
                <a:srgbClr val="E50150"/>
              </a:gs>
              <a:gs pos="69000">
                <a:srgbClr val="278ED0"/>
              </a:gs>
              <a:gs pos="91000">
                <a:srgbClr val="9CC8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942498B-E1B7-470E-818F-D7999CE44E03}" type="datetimeFigureOut">
              <a:rPr lang="zh-CN" altLang="en-US" smtClean="0"/>
              <a:t>2020/8/25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251682D9-295A-4CFA-98A0-9217B53CE817}" type="slidenum">
              <a:rPr lang="zh-CN" altLang="en-US" smtClean="0"/>
              <a:t>‹#›</a:t>
            </a:fld>
            <a:endParaRPr lang="zh-CN" altLang="en-US"/>
          </a:p>
        </p:txBody>
      </p:sp>
      <p:sp>
        <p:nvSpPr>
          <p:cNvPr id="8" name="矩形 7"/>
          <p:cNvSpPr/>
          <p:nvPr userDrawn="1"/>
        </p:nvSpPr>
        <p:spPr>
          <a:xfrm>
            <a:off x="0" y="891400"/>
            <a:ext cx="12192000" cy="45719"/>
          </a:xfrm>
          <a:prstGeom prst="rect">
            <a:avLst/>
          </a:prstGeom>
          <a:gradFill flip="none" rotWithShape="1">
            <a:gsLst>
              <a:gs pos="44000">
                <a:srgbClr val="FCC900"/>
              </a:gs>
              <a:gs pos="27000">
                <a:srgbClr val="E50150"/>
              </a:gs>
              <a:gs pos="69000">
                <a:srgbClr val="278ED0"/>
              </a:gs>
              <a:gs pos="91000">
                <a:srgbClr val="9CC8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6000"/>
                <a:lumOff val="94000"/>
              </a:schemeClr>
            </a:gs>
            <a:gs pos="74000">
              <a:schemeClr val="accent4">
                <a:lumMod val="15000"/>
                <a:lumOff val="85000"/>
              </a:schemeClr>
            </a:gs>
            <a:gs pos="83000">
              <a:schemeClr val="accent4">
                <a:lumMod val="20000"/>
                <a:lumOff val="80000"/>
              </a:schemeClr>
            </a:gs>
            <a:gs pos="100000">
              <a:schemeClr val="accent4">
                <a:lumMod val="20000"/>
                <a:lumOff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矩形 9"/>
          <p:cNvSpPr/>
          <p:nvPr userDrawn="1"/>
        </p:nvSpPr>
        <p:spPr>
          <a:xfrm>
            <a:off x="0" y="0"/>
            <a:ext cx="12192000" cy="6857999"/>
          </a:xfrm>
          <a:prstGeom prst="rect">
            <a:avLst/>
          </a:prstGeom>
          <a:solidFill>
            <a:srgbClr val="0D0D0D">
              <a:alpha val="8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9541397" y="0"/>
            <a:ext cx="2650603" cy="106024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3600" b="1" kern="1200">
          <a:solidFill>
            <a:schemeClr val="tx1">
              <a:lumMod val="75000"/>
              <a:lumOff val="25000"/>
            </a:schemeClr>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矩形 58"/>
          <p:cNvSpPr/>
          <p:nvPr/>
        </p:nvSpPr>
        <p:spPr>
          <a:xfrm>
            <a:off x="2327564" y="2244436"/>
            <a:ext cx="7614458" cy="10608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a:solidFill>
                  <a:srgbClr val="278EC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奥鹏</a:t>
            </a:r>
            <a:r>
              <a:rPr lang="zh-CN" altLang="en-US" sz="4400" b="1" dirty="0" smtClean="0">
                <a:solidFill>
                  <a:srgbClr val="278EC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教育</a:t>
            </a:r>
            <a:r>
              <a:rPr lang="zh-CN" altLang="en-US" sz="4400" b="1" dirty="0">
                <a:solidFill>
                  <a:srgbClr val="278EC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网</a:t>
            </a:r>
            <a:r>
              <a:rPr lang="zh-CN" altLang="en-US" sz="4400" b="1" dirty="0" smtClean="0">
                <a:solidFill>
                  <a:srgbClr val="278EC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考考生手册（必读）</a:t>
            </a:r>
            <a:endParaRPr lang="zh-CN" sz="4400" b="1" dirty="0">
              <a:solidFill>
                <a:srgbClr val="278EC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 name="文本框 2"/>
          <p:cNvSpPr txBox="1"/>
          <p:nvPr/>
        </p:nvSpPr>
        <p:spPr>
          <a:xfrm>
            <a:off x="5393055" y="3866515"/>
            <a:ext cx="1728470" cy="398780"/>
          </a:xfrm>
          <a:prstGeom prst="rect">
            <a:avLst/>
          </a:prstGeom>
          <a:noFill/>
        </p:spPr>
        <p:txBody>
          <a:bodyPr wrap="square" rtlCol="0">
            <a:spAutoFit/>
          </a:bodyPr>
          <a:lstStyle/>
          <a:p>
            <a:r>
              <a:rPr lang="en-US" altLang="zh-CN" sz="2000" b="1" dirty="0" smtClean="0">
                <a:solidFill>
                  <a:srgbClr val="278ECF"/>
                </a:solidFill>
                <a:latin typeface="微软雅黑" panose="020B0503020204020204" pitchFamily="34" charset="-122"/>
                <a:ea typeface="微软雅黑" panose="020B0503020204020204" pitchFamily="34" charset="-122"/>
              </a:rPr>
              <a:t>2020</a:t>
            </a:r>
            <a:r>
              <a:rPr lang="zh-CN" altLang="en-US" sz="2000" b="1" dirty="0" smtClean="0">
                <a:solidFill>
                  <a:srgbClr val="278ECF"/>
                </a:solidFill>
                <a:latin typeface="微软雅黑" panose="020B0503020204020204" pitchFamily="34" charset="-122"/>
                <a:ea typeface="微软雅黑" panose="020B0503020204020204" pitchFamily="34" charset="-122"/>
              </a:rPr>
              <a:t>年</a:t>
            </a:r>
            <a:r>
              <a:rPr lang="en-US" altLang="zh-CN" sz="2000" b="1" dirty="0" smtClean="0">
                <a:solidFill>
                  <a:srgbClr val="278ECF"/>
                </a:solidFill>
                <a:latin typeface="微软雅黑" panose="020B0503020204020204" pitchFamily="34" charset="-122"/>
                <a:ea typeface="微软雅黑" panose="020B0503020204020204" pitchFamily="34" charset="-122"/>
              </a:rPr>
              <a:t>8</a:t>
            </a:r>
            <a:r>
              <a:rPr lang="zh-CN" altLang="en-US" sz="2000" b="1" dirty="0" smtClean="0">
                <a:solidFill>
                  <a:srgbClr val="278ECF"/>
                </a:solidFill>
                <a:latin typeface="微软雅黑" panose="020B0503020204020204" pitchFamily="34" charset="-122"/>
                <a:ea typeface="微软雅黑" panose="020B0503020204020204" pitchFamily="34" charset="-122"/>
              </a:rPr>
              <a:t>月</a:t>
            </a:r>
            <a:endParaRPr lang="en-US" altLang="zh-CN" sz="2000" b="1" dirty="0" smtClean="0">
              <a:solidFill>
                <a:srgbClr val="278EC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1929" y="308610"/>
            <a:ext cx="6509421" cy="474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3000" b="1" dirty="0">
                <a:solidFill>
                  <a:schemeClr val="bg1"/>
                </a:solidFill>
                <a:latin typeface="微软雅黑" panose="020B0503020204020204" pitchFamily="34" charset="-122"/>
                <a:ea typeface="微软雅黑" panose="020B0503020204020204" pitchFamily="34" charset="-122"/>
              </a:rPr>
              <a:t>二</a:t>
            </a:r>
            <a:r>
              <a:rPr lang="en-US" altLang="en-US" sz="3000" b="1" dirty="0">
                <a:solidFill>
                  <a:schemeClr val="bg1"/>
                </a:solidFill>
                <a:latin typeface="微软雅黑" panose="020B0503020204020204" pitchFamily="34" charset="-122"/>
                <a:ea typeface="微软雅黑" panose="020B0503020204020204" pitchFamily="34" charset="-122"/>
              </a:rPr>
              <a:t>、如何</a:t>
            </a:r>
            <a:r>
              <a:rPr lang="zh-CN" altLang="en-US" sz="3000" b="1" dirty="0">
                <a:solidFill>
                  <a:schemeClr val="bg1"/>
                </a:solidFill>
                <a:latin typeface="微软雅黑" panose="020B0503020204020204" pitchFamily="34" charset="-122"/>
                <a:ea typeface="微软雅黑" panose="020B0503020204020204" pitchFamily="34" charset="-122"/>
              </a:rPr>
              <a:t>开始考试</a:t>
            </a:r>
            <a:endParaRPr lang="zh-CN" sz="3000" b="1" dirty="0">
              <a:solidFill>
                <a:srgbClr val="278ECF"/>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207010" y="1155065"/>
            <a:ext cx="10915015" cy="368300"/>
          </a:xfrm>
          <a:prstGeom prst="rect">
            <a:avLst/>
          </a:prstGeom>
          <a:noFill/>
        </p:spPr>
        <p:txBody>
          <a:bodyPr wrap="square" rtlCol="0">
            <a:spAutoFit/>
          </a:bodyPr>
          <a:lstStyle/>
          <a:p>
            <a:pPr indent="0">
              <a:buFont typeface="+mj-ea"/>
              <a:buNone/>
            </a:pPr>
            <a:r>
              <a:rPr lang="zh-CN" altLang="en-US" dirty="0">
                <a:solidFill>
                  <a:srgbClr val="FFFFFF"/>
                </a:solidFill>
                <a:latin typeface="微软雅黑" panose="020B0503020204020204" pitchFamily="34" charset="-122"/>
                <a:ea typeface="微软雅黑" panose="020B0503020204020204" pitchFamily="34" charset="-122"/>
              </a:rPr>
              <a:t>⑤ 考生身份验证</a:t>
            </a:r>
            <a:endParaRPr lang="en-US" altLang="en-US" dirty="0">
              <a:solidFill>
                <a:srgbClr val="FFFFFF"/>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309995" y="1679650"/>
            <a:ext cx="2423899" cy="368300"/>
          </a:xfrm>
          <a:prstGeom prst="rect">
            <a:avLst/>
          </a:prstGeom>
          <a:noFill/>
        </p:spPr>
        <p:txBody>
          <a:bodyPr wrap="square" rtlCol="0">
            <a:spAutoFit/>
          </a:bodyPr>
          <a:lstStyle/>
          <a:p>
            <a:pPr marL="285750" indent="-285750">
              <a:buFont typeface="Wingdings" panose="05000000000000000000" pitchFamily="2" charset="2"/>
              <a:buChar char="Ø"/>
            </a:pPr>
            <a:r>
              <a:rPr lang="zh-CN" altLang="en-US" dirty="0">
                <a:solidFill>
                  <a:srgbClr val="0090CC"/>
                </a:solidFill>
                <a:latin typeface="微软雅黑" panose="020B0503020204020204" pitchFamily="34" charset="-122"/>
                <a:ea typeface="微软雅黑" panose="020B0503020204020204" pitchFamily="34" charset="-122"/>
              </a:rPr>
              <a:t>认证成功</a:t>
            </a:r>
            <a:endParaRPr lang="en-US" altLang="en-US" dirty="0">
              <a:solidFill>
                <a:srgbClr val="0090CC"/>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6566241" y="1679514"/>
            <a:ext cx="2423899" cy="368300"/>
          </a:xfrm>
          <a:prstGeom prst="rect">
            <a:avLst/>
          </a:prstGeom>
          <a:noFill/>
        </p:spPr>
        <p:txBody>
          <a:bodyPr wrap="square" rtlCol="0">
            <a:spAutoFit/>
          </a:bodyPr>
          <a:lstStyle/>
          <a:p>
            <a:pPr marL="285750" indent="-285750">
              <a:buFont typeface="Wingdings" panose="05000000000000000000" pitchFamily="2" charset="2"/>
              <a:buChar char="Ø"/>
            </a:pPr>
            <a:r>
              <a:rPr lang="zh-CN" altLang="en-US" dirty="0">
                <a:solidFill>
                  <a:srgbClr val="0090CC"/>
                </a:solidFill>
                <a:latin typeface="微软雅黑" panose="020B0503020204020204" pitchFamily="34" charset="-122"/>
                <a:ea typeface="微软雅黑" panose="020B0503020204020204" pitchFamily="34" charset="-122"/>
              </a:rPr>
              <a:t>认证失败</a:t>
            </a:r>
            <a:endParaRPr lang="en-US" altLang="en-US" dirty="0">
              <a:solidFill>
                <a:srgbClr val="0090CC"/>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6507480" y="5568950"/>
            <a:ext cx="5162550" cy="922020"/>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识别三次未正常通过，但符合考务系统设置的可签定承诺书区间，则会进入签订承诺书页面；如果不符合</a:t>
            </a:r>
            <a:r>
              <a:rPr lang="zh-CN" altLang="en-US" dirty="0">
                <a:solidFill>
                  <a:schemeClr val="bg1"/>
                </a:solidFill>
                <a:latin typeface="微软雅黑" panose="020B0503020204020204" pitchFamily="34" charset="-122"/>
                <a:ea typeface="微软雅黑" panose="020B0503020204020204" pitchFamily="34" charset="-122"/>
                <a:sym typeface="+mn-ea"/>
              </a:rPr>
              <a:t>可签定的区间，则需要重新认证。</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7" name="图片 16" descr="8身份认证_声明"/>
          <p:cNvPicPr>
            <a:picLocks noChangeAspect="1"/>
          </p:cNvPicPr>
          <p:nvPr/>
        </p:nvPicPr>
        <p:blipFill>
          <a:blip r:embed="rId2"/>
          <a:srcRect l="14022" r="14878"/>
          <a:stretch>
            <a:fillRect/>
          </a:stretch>
        </p:blipFill>
        <p:spPr>
          <a:xfrm>
            <a:off x="6614160" y="2161540"/>
            <a:ext cx="4980305" cy="3221355"/>
          </a:xfrm>
          <a:prstGeom prst="rect">
            <a:avLst/>
          </a:prstGeom>
        </p:spPr>
      </p:pic>
      <p:sp>
        <p:nvSpPr>
          <p:cNvPr id="7" name="文本框 6"/>
          <p:cNvSpPr txBox="1"/>
          <p:nvPr/>
        </p:nvSpPr>
        <p:spPr>
          <a:xfrm>
            <a:off x="414020" y="5568950"/>
            <a:ext cx="5162550" cy="645160"/>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顺利通过身份认证需识别率高于考试系统设置的考生人脸检测通过率。</a:t>
            </a:r>
          </a:p>
        </p:txBody>
      </p:sp>
      <p:pic>
        <p:nvPicPr>
          <p:cNvPr id="4" name="图片 3" descr="20191112144853dama"/>
          <p:cNvPicPr>
            <a:picLocks noChangeAspect="1"/>
          </p:cNvPicPr>
          <p:nvPr/>
        </p:nvPicPr>
        <p:blipFill>
          <a:blip r:embed="rId3"/>
          <a:stretch>
            <a:fillRect/>
          </a:stretch>
        </p:blipFill>
        <p:spPr>
          <a:xfrm>
            <a:off x="347980" y="2186305"/>
            <a:ext cx="5514340" cy="320992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1929" y="308610"/>
            <a:ext cx="6509421" cy="474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3000" b="1" dirty="0">
                <a:solidFill>
                  <a:schemeClr val="bg1"/>
                </a:solidFill>
                <a:latin typeface="微软雅黑" panose="020B0503020204020204" pitchFamily="34" charset="-122"/>
                <a:ea typeface="微软雅黑" panose="020B0503020204020204" pitchFamily="34" charset="-122"/>
                <a:sym typeface="+mn-ea"/>
              </a:rPr>
              <a:t>二</a:t>
            </a:r>
            <a:r>
              <a:rPr lang="en-US" altLang="en-US" sz="3000" b="1" dirty="0">
                <a:solidFill>
                  <a:schemeClr val="bg1"/>
                </a:solidFill>
                <a:latin typeface="微软雅黑" panose="020B0503020204020204" pitchFamily="34" charset="-122"/>
                <a:ea typeface="微软雅黑" panose="020B0503020204020204" pitchFamily="34" charset="-122"/>
                <a:sym typeface="+mn-ea"/>
              </a:rPr>
              <a:t>、如何</a:t>
            </a:r>
            <a:r>
              <a:rPr lang="zh-CN" altLang="en-US" sz="3000" b="1" dirty="0">
                <a:solidFill>
                  <a:schemeClr val="bg1"/>
                </a:solidFill>
                <a:latin typeface="微软雅黑" panose="020B0503020204020204" pitchFamily="34" charset="-122"/>
                <a:ea typeface="微软雅黑" panose="020B0503020204020204" pitchFamily="34" charset="-122"/>
                <a:sym typeface="+mn-ea"/>
              </a:rPr>
              <a:t>开始考试</a:t>
            </a:r>
            <a:endParaRPr lang="zh-CN" sz="3000" b="1" dirty="0">
              <a:solidFill>
                <a:srgbClr val="278ECF"/>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94747" y="1256350"/>
            <a:ext cx="10927150" cy="368300"/>
          </a:xfrm>
          <a:prstGeom prst="rect">
            <a:avLst/>
          </a:prstGeom>
          <a:noFill/>
        </p:spPr>
        <p:txBody>
          <a:bodyPr wrap="square" rtlCol="0">
            <a:spAutoFit/>
          </a:bodyPr>
          <a:lstStyle/>
          <a:p>
            <a:pPr indent="0">
              <a:buFont typeface="+mj-ea"/>
              <a:buNone/>
            </a:pPr>
            <a:r>
              <a:rPr lang="zh-CN" altLang="en-US" dirty="0">
                <a:solidFill>
                  <a:srgbClr val="FFFFFF"/>
                </a:solidFill>
                <a:latin typeface="微软雅黑" panose="020B0503020204020204" pitchFamily="34" charset="-122"/>
                <a:ea typeface="微软雅黑" panose="020B0503020204020204" pitchFamily="34" charset="-122"/>
              </a:rPr>
              <a:t>⑥</a:t>
            </a:r>
            <a:r>
              <a:rPr lang="zh-CN" altLang="en-US" dirty="0" smtClean="0">
                <a:solidFill>
                  <a:srgbClr val="FFFFFF"/>
                </a:solidFill>
                <a:latin typeface="微软雅黑" panose="020B0503020204020204" pitchFamily="34" charset="-122"/>
                <a:ea typeface="微软雅黑" panose="020B0503020204020204" pitchFamily="34" charset="-122"/>
              </a:rPr>
              <a:t> </a:t>
            </a:r>
            <a:r>
              <a:rPr lang="zh-CN" altLang="en-US" dirty="0">
                <a:solidFill>
                  <a:srgbClr val="FFFFFF"/>
                </a:solidFill>
                <a:latin typeface="微软雅黑" panose="020B0503020204020204" pitchFamily="34" charset="-122"/>
                <a:ea typeface="微软雅黑" panose="020B0503020204020204" pitchFamily="34" charset="-122"/>
              </a:rPr>
              <a:t>签定考试承诺书</a:t>
            </a:r>
          </a:p>
        </p:txBody>
      </p:sp>
      <p:sp>
        <p:nvSpPr>
          <p:cNvPr id="6" name="文本框 5"/>
          <p:cNvSpPr txBox="1"/>
          <p:nvPr/>
        </p:nvSpPr>
        <p:spPr>
          <a:xfrm>
            <a:off x="8034655" y="1913890"/>
            <a:ext cx="3897630" cy="1753235"/>
          </a:xfrm>
          <a:prstGeom prst="rect">
            <a:avLst/>
          </a:prstGeom>
          <a:noFill/>
        </p:spPr>
        <p:txBody>
          <a:bodyPr wrap="square" rtlCol="0">
            <a:spAutoFit/>
          </a:bodyPr>
          <a:lstStyle/>
          <a:p>
            <a:pPr indent="0">
              <a:buFont typeface="Wingdings" panose="05000000000000000000" pitchFamily="2" charset="2"/>
              <a:buNone/>
            </a:pPr>
            <a:endParaRPr lang="zh-CN" altLang="en-US" dirty="0">
              <a:solidFill>
                <a:schemeClr val="bg1">
                  <a:lumMod val="95000"/>
                </a:schemeClr>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zh-CN" altLang="en-US" dirty="0">
                <a:solidFill>
                  <a:schemeClr val="bg1">
                    <a:lumMod val="95000"/>
                  </a:schemeClr>
                </a:solidFill>
                <a:latin typeface="微软雅黑" panose="020B0503020204020204" pitchFamily="34" charset="-122"/>
                <a:ea typeface="微软雅黑" panose="020B0503020204020204" pitchFamily="34" charset="-122"/>
              </a:rPr>
              <a:t>未认证成功但符合签订承诺书区间的签订后可进入考试；</a:t>
            </a:r>
          </a:p>
          <a:p>
            <a:pPr indent="0">
              <a:buFont typeface="Wingdings" panose="05000000000000000000" pitchFamily="2" charset="2"/>
              <a:buNone/>
            </a:pPr>
            <a:endParaRPr lang="zh-CN" altLang="en-US" dirty="0">
              <a:solidFill>
                <a:schemeClr val="bg1">
                  <a:lumMod val="95000"/>
                </a:schemeClr>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zh-CN" altLang="en-US" dirty="0">
                <a:solidFill>
                  <a:schemeClr val="bg1">
                    <a:lumMod val="95000"/>
                  </a:schemeClr>
                </a:solidFill>
                <a:latin typeface="微软雅黑" panose="020B0503020204020204" pitchFamily="34" charset="-122"/>
                <a:ea typeface="微软雅黑" panose="020B0503020204020204" pitchFamily="34" charset="-122"/>
              </a:rPr>
              <a:t>正常通过身份认证也需要签订考试承诺书以进入考试。</a:t>
            </a:r>
          </a:p>
        </p:txBody>
      </p:sp>
      <p:pic>
        <p:nvPicPr>
          <p:cNvPr id="12" name="图片 11"/>
          <p:cNvPicPr>
            <a:picLocks noChangeAspect="1"/>
          </p:cNvPicPr>
          <p:nvPr/>
        </p:nvPicPr>
        <p:blipFill>
          <a:blip r:embed="rId2"/>
          <a:stretch>
            <a:fillRect/>
          </a:stretch>
        </p:blipFill>
        <p:spPr>
          <a:xfrm>
            <a:off x="520065" y="1791970"/>
            <a:ext cx="7306945" cy="461962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1929" y="308610"/>
            <a:ext cx="6509421" cy="474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3000" b="1" dirty="0">
                <a:solidFill>
                  <a:schemeClr val="bg1"/>
                </a:solidFill>
                <a:latin typeface="微软雅黑" panose="020B0503020204020204" pitchFamily="34" charset="-122"/>
                <a:ea typeface="微软雅黑" panose="020B0503020204020204" pitchFamily="34" charset="-122"/>
              </a:rPr>
              <a:t>三</a:t>
            </a:r>
            <a:r>
              <a:rPr lang="en-US" altLang="en-US" sz="3000" b="1" dirty="0">
                <a:solidFill>
                  <a:schemeClr val="bg1"/>
                </a:solidFill>
                <a:latin typeface="微软雅黑" panose="020B0503020204020204" pitchFamily="34" charset="-122"/>
                <a:ea typeface="微软雅黑" panose="020B0503020204020204" pitchFamily="34" charset="-122"/>
              </a:rPr>
              <a:t>、</a:t>
            </a:r>
            <a:r>
              <a:rPr lang="zh-CN" altLang="en-US" sz="3000" b="1" dirty="0">
                <a:solidFill>
                  <a:schemeClr val="bg1"/>
                </a:solidFill>
                <a:latin typeface="微软雅黑" panose="020B0503020204020204" pitchFamily="34" charset="-122"/>
                <a:ea typeface="微软雅黑" panose="020B0503020204020204" pitchFamily="34" charset="-122"/>
              </a:rPr>
              <a:t>考试过程</a:t>
            </a:r>
            <a:endParaRPr lang="zh-CN" sz="3000" b="1" dirty="0">
              <a:solidFill>
                <a:srgbClr val="278ECF"/>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94747" y="1256350"/>
            <a:ext cx="10927150" cy="368300"/>
          </a:xfrm>
          <a:prstGeom prst="rect">
            <a:avLst/>
          </a:prstGeom>
          <a:noFill/>
        </p:spPr>
        <p:txBody>
          <a:bodyPr wrap="square" rtlCol="0">
            <a:spAutoFit/>
          </a:bodyPr>
          <a:lstStyle/>
          <a:p>
            <a:pPr indent="0">
              <a:buFont typeface="+mj-ea"/>
              <a:buNone/>
            </a:pPr>
            <a:r>
              <a:rPr lang="zh-CN" altLang="en-US" dirty="0">
                <a:solidFill>
                  <a:srgbClr val="FFFFFF"/>
                </a:solidFill>
                <a:latin typeface="Calibri" panose="020F0502020204030204" pitchFamily="34" charset="0"/>
                <a:ea typeface="微软雅黑" panose="020B0503020204020204" pitchFamily="34" charset="-122"/>
              </a:rPr>
              <a:t>①  </a:t>
            </a:r>
            <a:r>
              <a:rPr lang="zh-CN" altLang="en-US" dirty="0">
                <a:solidFill>
                  <a:srgbClr val="FFFFFF"/>
                </a:solidFill>
                <a:latin typeface="微软雅黑" panose="020B0503020204020204" pitchFamily="34" charset="-122"/>
                <a:ea typeface="微软雅黑" panose="020B0503020204020204" pitchFamily="34" charset="-122"/>
              </a:rPr>
              <a:t>考试作答</a:t>
            </a:r>
          </a:p>
        </p:txBody>
      </p:sp>
      <p:sp>
        <p:nvSpPr>
          <p:cNvPr id="8" name="文本框 7"/>
          <p:cNvSpPr txBox="1"/>
          <p:nvPr/>
        </p:nvSpPr>
        <p:spPr>
          <a:xfrm>
            <a:off x="7554595" y="1744345"/>
            <a:ext cx="4219575" cy="4246245"/>
          </a:xfrm>
          <a:prstGeom prst="rect">
            <a:avLst/>
          </a:prstGeom>
          <a:noFill/>
        </p:spPr>
        <p:txBody>
          <a:bodyPr wrap="square" rtlCol="0">
            <a:spAutoFit/>
          </a:bodyPr>
          <a:lstStyle/>
          <a:p>
            <a:pPr marL="285750" indent="-285750">
              <a:buFont typeface="Wingdings" panose="05000000000000000000" pitchFamily="2" charset="2"/>
              <a:buChar char="Ø"/>
            </a:pPr>
            <a:r>
              <a:rPr lang="zh-CN" altLang="en-US" dirty="0">
                <a:solidFill>
                  <a:schemeClr val="bg1">
                    <a:lumMod val="95000"/>
                  </a:schemeClr>
                </a:solidFill>
                <a:latin typeface="微软雅黑" panose="020B0503020204020204" pitchFamily="34" charset="-122"/>
                <a:ea typeface="微软雅黑" panose="020B0503020204020204" pitchFamily="34" charset="-122"/>
              </a:rPr>
              <a:t>最短可交卷时间：根据考务系统设置每次考试会有所不同；</a:t>
            </a:r>
          </a:p>
          <a:p>
            <a:pPr indent="0">
              <a:buFont typeface="Wingdings" panose="05000000000000000000" pitchFamily="2" charset="2"/>
              <a:buNone/>
            </a:pPr>
            <a:endParaRPr lang="zh-CN" altLang="en-US" dirty="0">
              <a:solidFill>
                <a:schemeClr val="bg1">
                  <a:lumMod val="95000"/>
                </a:schemeClr>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zh-CN" altLang="en-US" dirty="0">
                <a:solidFill>
                  <a:schemeClr val="bg1">
                    <a:lumMod val="95000"/>
                  </a:schemeClr>
                </a:solidFill>
                <a:latin typeface="微软雅黑" panose="020B0503020204020204" pitchFamily="34" charset="-122"/>
                <a:ea typeface="微软雅黑" panose="020B0503020204020204" pitchFamily="34" charset="-122"/>
              </a:rPr>
              <a:t>照片抓拍：按试题随机抓拍但根据设置的抓拍次数平均分布，避免完全随机导致集中抓拍；</a:t>
            </a:r>
          </a:p>
          <a:p>
            <a:pPr indent="0">
              <a:buFont typeface="Wingdings" panose="05000000000000000000" pitchFamily="2" charset="2"/>
              <a:buNone/>
            </a:pPr>
            <a:endParaRPr lang="zh-CN" altLang="en-US" dirty="0">
              <a:solidFill>
                <a:schemeClr val="bg1">
                  <a:lumMod val="95000"/>
                </a:schemeClr>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pitchFamily="2" charset="2"/>
              <a:buChar char="Ø"/>
            </a:pPr>
            <a:r>
              <a:rPr lang="zh-CN" altLang="en-US" dirty="0">
                <a:solidFill>
                  <a:schemeClr val="bg1">
                    <a:lumMod val="95000"/>
                  </a:schemeClr>
                </a:solidFill>
                <a:latin typeface="微软雅黑" panose="020B0503020204020204" pitchFamily="34" charset="-122"/>
                <a:ea typeface="微软雅黑" panose="020B0503020204020204" pitchFamily="34" charset="-122"/>
                <a:sym typeface="+mn-ea"/>
              </a:rPr>
              <a:t>根据拍照结果，由系统进行校验，是否为本人。如果校验顺利通过，可以继续参加考试；如果校验符合签订承诺书区间，系统会提示确保本人考试，可继续考试；如果校验不符合签订承诺书区间，则无法通过，需要重新检测。</a:t>
            </a:r>
            <a:endParaRPr lang="en-US" altLang="en-US" dirty="0">
              <a:solidFill>
                <a:srgbClr val="0090CC"/>
              </a:solidFill>
              <a:latin typeface="微软雅黑" panose="020B0503020204020204" pitchFamily="34" charset="-122"/>
              <a:ea typeface="微软雅黑" panose="020B0503020204020204" pitchFamily="34" charset="-122"/>
            </a:endParaRPr>
          </a:p>
          <a:p>
            <a:pPr indent="0">
              <a:buFont typeface="Wingdings" panose="05000000000000000000" pitchFamily="2" charset="2"/>
              <a:buNone/>
            </a:pPr>
            <a:endParaRPr lang="en-US" altLang="en-US" dirty="0">
              <a:solidFill>
                <a:srgbClr val="0090CC"/>
              </a:solidFill>
              <a:latin typeface="微软雅黑" panose="020B0503020204020204" pitchFamily="34" charset="-122"/>
              <a:ea typeface="微软雅黑" panose="020B0503020204020204" pitchFamily="34" charset="-122"/>
            </a:endParaRPr>
          </a:p>
        </p:txBody>
      </p:sp>
      <p:pic>
        <p:nvPicPr>
          <p:cNvPr id="7" name="图片 6" descr="20191112150215dama"/>
          <p:cNvPicPr>
            <a:picLocks noChangeAspect="1"/>
          </p:cNvPicPr>
          <p:nvPr/>
        </p:nvPicPr>
        <p:blipFill>
          <a:blip r:embed="rId2"/>
          <a:stretch>
            <a:fillRect/>
          </a:stretch>
        </p:blipFill>
        <p:spPr>
          <a:xfrm>
            <a:off x="284480" y="1764665"/>
            <a:ext cx="7098665" cy="389001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1929" y="308610"/>
            <a:ext cx="6509421" cy="474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3000" b="1" dirty="0">
                <a:solidFill>
                  <a:schemeClr val="bg1"/>
                </a:solidFill>
                <a:latin typeface="微软雅黑" panose="020B0503020204020204" pitchFamily="34" charset="-122"/>
                <a:ea typeface="微软雅黑" panose="020B0503020204020204" pitchFamily="34" charset="-122"/>
              </a:rPr>
              <a:t>三</a:t>
            </a:r>
            <a:r>
              <a:rPr lang="en-US" altLang="en-US" sz="3000" b="1" dirty="0">
                <a:solidFill>
                  <a:schemeClr val="bg1"/>
                </a:solidFill>
                <a:latin typeface="微软雅黑" panose="020B0503020204020204" pitchFamily="34" charset="-122"/>
                <a:ea typeface="微软雅黑" panose="020B0503020204020204" pitchFamily="34" charset="-122"/>
              </a:rPr>
              <a:t>、</a:t>
            </a:r>
            <a:r>
              <a:rPr lang="zh-CN" altLang="en-US" sz="3000" b="1" dirty="0">
                <a:solidFill>
                  <a:schemeClr val="bg1"/>
                </a:solidFill>
                <a:latin typeface="微软雅黑" panose="020B0503020204020204" pitchFamily="34" charset="-122"/>
                <a:ea typeface="微软雅黑" panose="020B0503020204020204" pitchFamily="34" charset="-122"/>
              </a:rPr>
              <a:t>考试过程</a:t>
            </a:r>
            <a:endParaRPr lang="zh-CN" sz="3000" b="1" dirty="0">
              <a:solidFill>
                <a:srgbClr val="278ECF"/>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94747" y="1256350"/>
            <a:ext cx="10927150" cy="368300"/>
          </a:xfrm>
          <a:prstGeom prst="rect">
            <a:avLst/>
          </a:prstGeom>
          <a:noFill/>
        </p:spPr>
        <p:txBody>
          <a:bodyPr wrap="square" rtlCol="0">
            <a:spAutoFit/>
          </a:bodyPr>
          <a:lstStyle/>
          <a:p>
            <a:pPr indent="0">
              <a:buFont typeface="+mj-ea"/>
              <a:buNone/>
            </a:pPr>
            <a:r>
              <a:rPr lang="zh-CN" altLang="en-US" dirty="0" smtClean="0">
                <a:solidFill>
                  <a:srgbClr val="FFFFFF"/>
                </a:solidFill>
                <a:latin typeface="Calibri" panose="020F0502020204030204" pitchFamily="34" charset="0"/>
                <a:ea typeface="微软雅黑" panose="020B0503020204020204" pitchFamily="34" charset="-122"/>
              </a:rPr>
              <a:t>② 主观题</a:t>
            </a:r>
            <a:r>
              <a:rPr lang="zh-CN" altLang="en-US" dirty="0">
                <a:solidFill>
                  <a:srgbClr val="FFFFFF"/>
                </a:solidFill>
                <a:latin typeface="Calibri" panose="020F0502020204030204" pitchFamily="34" charset="0"/>
                <a:ea typeface="微软雅黑" panose="020B0503020204020204" pitchFamily="34" charset="-122"/>
              </a:rPr>
              <a:t>富</a:t>
            </a:r>
            <a:r>
              <a:rPr lang="zh-CN" altLang="en-US" dirty="0" smtClean="0">
                <a:solidFill>
                  <a:srgbClr val="FFFFFF"/>
                </a:solidFill>
                <a:latin typeface="Calibri" panose="020F0502020204030204" pitchFamily="34" charset="0"/>
                <a:ea typeface="微软雅黑" panose="020B0503020204020204" pitchFamily="34" charset="-122"/>
              </a:rPr>
              <a:t>文本编辑器</a:t>
            </a:r>
            <a:endParaRPr lang="zh-CN" altLang="en-US" dirty="0">
              <a:solidFill>
                <a:srgbClr val="FFFFFF"/>
              </a:solidFill>
              <a:latin typeface="Calibri" panose="020F0502020204030204" pitchFamily="34" charset="0"/>
              <a:ea typeface="微软雅黑" panose="020B0503020204020204" pitchFamily="34" charset="-122"/>
            </a:endParaRPr>
          </a:p>
        </p:txBody>
      </p:sp>
      <p:sp>
        <p:nvSpPr>
          <p:cNvPr id="8" name="文本框 7"/>
          <p:cNvSpPr txBox="1"/>
          <p:nvPr/>
        </p:nvSpPr>
        <p:spPr>
          <a:xfrm>
            <a:off x="7860665" y="2241550"/>
            <a:ext cx="3869055" cy="3415030"/>
          </a:xfrm>
          <a:prstGeom prst="rect">
            <a:avLst/>
          </a:prstGeom>
          <a:noFill/>
        </p:spPr>
        <p:txBody>
          <a:bodyPr wrap="square" rtlCol="0">
            <a:spAutoFit/>
          </a:bodyPr>
          <a:lstStyle/>
          <a:p>
            <a:pPr marL="285750" indent="-285750">
              <a:buFont typeface="Wingdings" panose="05000000000000000000" pitchFamily="2" charset="2"/>
              <a:buChar char="Ø"/>
            </a:pPr>
            <a:r>
              <a:rPr lang="zh-CN" dirty="0">
                <a:solidFill>
                  <a:schemeClr val="bg1"/>
                </a:solidFill>
                <a:latin typeface="微软雅黑" panose="020B0503020204020204" pitchFamily="34" charset="-122"/>
                <a:ea typeface="微软雅黑" panose="020B0503020204020204" pitchFamily="34" charset="-122"/>
              </a:rPr>
              <a:t>支持主观题答题时使用富</a:t>
            </a:r>
            <a:r>
              <a:rPr lang="zh-CN" dirty="0" smtClean="0">
                <a:solidFill>
                  <a:schemeClr val="bg1"/>
                </a:solidFill>
                <a:latin typeface="微软雅黑" panose="020B0503020204020204" pitchFamily="34" charset="-122"/>
                <a:ea typeface="微软雅黑" panose="020B0503020204020204" pitchFamily="34" charset="-122"/>
              </a:rPr>
              <a:t>文本</a:t>
            </a:r>
            <a:r>
              <a:rPr lang="zh-CN" altLang="en-US" dirty="0" smtClean="0">
                <a:solidFill>
                  <a:schemeClr val="bg1"/>
                </a:solidFill>
                <a:latin typeface="微软雅黑" panose="020B0503020204020204" pitchFamily="34" charset="-122"/>
                <a:ea typeface="微软雅黑" panose="020B0503020204020204" pitchFamily="34" charset="-122"/>
              </a:rPr>
              <a:t>编辑</a:t>
            </a:r>
            <a:r>
              <a:rPr lang="zh-CN" dirty="0" smtClean="0">
                <a:solidFill>
                  <a:schemeClr val="bg1"/>
                </a:solidFill>
                <a:latin typeface="微软雅黑" panose="020B0503020204020204" pitchFamily="34" charset="-122"/>
                <a:ea typeface="微软雅黑" panose="020B0503020204020204" pitchFamily="34" charset="-122"/>
              </a:rPr>
              <a:t>工具</a:t>
            </a:r>
            <a:r>
              <a:rPr lang="zh-CN" dirty="0">
                <a:solidFill>
                  <a:schemeClr val="bg1"/>
                </a:solidFill>
                <a:latin typeface="微软雅黑" panose="020B0503020204020204" pitchFamily="34" charset="-122"/>
                <a:ea typeface="微软雅黑" panose="020B0503020204020204" pitchFamily="34" charset="-122"/>
              </a:rPr>
              <a:t>。可选择各种考试常见的特殊符号、上下角标等进行数学公式类试题作答；</a:t>
            </a:r>
          </a:p>
          <a:p>
            <a:pPr marL="285750" indent="-285750">
              <a:buFont typeface="Wingdings" panose="05000000000000000000" pitchFamily="2" charset="2"/>
              <a:buChar char="Ø"/>
            </a:pPr>
            <a:endParaRPr lang="zh-CN" dirty="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zh-CN" dirty="0">
                <a:solidFill>
                  <a:schemeClr val="bg1"/>
                </a:solidFill>
                <a:latin typeface="微软雅黑" panose="020B0503020204020204" pitchFamily="34" charset="-122"/>
                <a:ea typeface="微软雅黑" panose="020B0503020204020204" pitchFamily="34" charset="-122"/>
              </a:rPr>
              <a:t>考生在使用富</a:t>
            </a:r>
            <a:r>
              <a:rPr lang="zh-CN" dirty="0" smtClean="0">
                <a:solidFill>
                  <a:schemeClr val="bg1"/>
                </a:solidFill>
                <a:latin typeface="微软雅黑" panose="020B0503020204020204" pitchFamily="34" charset="-122"/>
                <a:ea typeface="微软雅黑" panose="020B0503020204020204" pitchFamily="34" charset="-122"/>
              </a:rPr>
              <a:t>文本</a:t>
            </a:r>
            <a:r>
              <a:rPr lang="zh-CN" altLang="en-US" dirty="0" smtClean="0">
                <a:solidFill>
                  <a:schemeClr val="bg1"/>
                </a:solidFill>
                <a:latin typeface="微软雅黑" panose="020B0503020204020204" pitchFamily="34" charset="-122"/>
                <a:ea typeface="微软雅黑" panose="020B0503020204020204" pitchFamily="34" charset="-122"/>
              </a:rPr>
              <a:t>编辑</a:t>
            </a:r>
            <a:r>
              <a:rPr lang="zh-CN" dirty="0" smtClean="0">
                <a:solidFill>
                  <a:schemeClr val="bg1"/>
                </a:solidFill>
                <a:latin typeface="微软雅黑" panose="020B0503020204020204" pitchFamily="34" charset="-122"/>
                <a:ea typeface="微软雅黑" panose="020B0503020204020204" pitchFamily="34" charset="-122"/>
              </a:rPr>
              <a:t>时</a:t>
            </a:r>
            <a:r>
              <a:rPr lang="zh-CN" dirty="0">
                <a:solidFill>
                  <a:schemeClr val="bg1"/>
                </a:solidFill>
                <a:latin typeface="微软雅黑" panose="020B0503020204020204" pitchFamily="34" charset="-122"/>
                <a:ea typeface="微软雅黑" panose="020B0503020204020204" pitchFamily="34" charset="-122"/>
              </a:rPr>
              <a:t>需要注意每次将公式等操作完成后显示在输入框内，因显示在输入框的内容为图片形式，不支持直接二次调整和单个元素的删除，如果需要调整可将鼠标定格在图片上，即回到编辑状态。</a:t>
            </a:r>
          </a:p>
        </p:txBody>
      </p:sp>
      <p:pic>
        <p:nvPicPr>
          <p:cNvPr id="4" name="图片 3" descr="WechatIMG2353"/>
          <p:cNvPicPr>
            <a:picLocks noChangeAspect="1"/>
          </p:cNvPicPr>
          <p:nvPr/>
        </p:nvPicPr>
        <p:blipFill>
          <a:blip r:embed="rId2"/>
          <a:stretch>
            <a:fillRect/>
          </a:stretch>
        </p:blipFill>
        <p:spPr>
          <a:xfrm>
            <a:off x="285115" y="2241550"/>
            <a:ext cx="7260590" cy="381127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1929" y="308610"/>
            <a:ext cx="6509421" cy="474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3000" b="1" dirty="0">
                <a:solidFill>
                  <a:schemeClr val="bg1"/>
                </a:solidFill>
                <a:latin typeface="微软雅黑" panose="020B0503020204020204" pitchFamily="34" charset="-122"/>
                <a:ea typeface="微软雅黑" panose="020B0503020204020204" pitchFamily="34" charset="-122"/>
              </a:rPr>
              <a:t>三</a:t>
            </a:r>
            <a:r>
              <a:rPr lang="en-US" altLang="en-US" sz="3000" b="1" dirty="0">
                <a:solidFill>
                  <a:schemeClr val="bg1"/>
                </a:solidFill>
                <a:latin typeface="微软雅黑" panose="020B0503020204020204" pitchFamily="34" charset="-122"/>
                <a:ea typeface="微软雅黑" panose="020B0503020204020204" pitchFamily="34" charset="-122"/>
              </a:rPr>
              <a:t>、</a:t>
            </a:r>
            <a:r>
              <a:rPr lang="zh-CN" altLang="en-US" sz="3000" b="1" dirty="0">
                <a:solidFill>
                  <a:schemeClr val="bg1"/>
                </a:solidFill>
                <a:latin typeface="微软雅黑" panose="020B0503020204020204" pitchFamily="34" charset="-122"/>
                <a:ea typeface="微软雅黑" panose="020B0503020204020204" pitchFamily="34" charset="-122"/>
              </a:rPr>
              <a:t>考试过程</a:t>
            </a:r>
            <a:endParaRPr lang="zh-CN" sz="3000" b="1" dirty="0">
              <a:solidFill>
                <a:srgbClr val="278ECF"/>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94747" y="1256350"/>
            <a:ext cx="10927150" cy="368300"/>
          </a:xfrm>
          <a:prstGeom prst="rect">
            <a:avLst/>
          </a:prstGeom>
          <a:noFill/>
        </p:spPr>
        <p:txBody>
          <a:bodyPr wrap="square" rtlCol="0">
            <a:spAutoFit/>
          </a:bodyPr>
          <a:lstStyle/>
          <a:p>
            <a:pPr indent="0">
              <a:buFont typeface="+mj-ea"/>
              <a:buNone/>
            </a:pPr>
            <a:r>
              <a:rPr lang="zh-CN" altLang="en-US" dirty="0">
                <a:solidFill>
                  <a:srgbClr val="FFFFFF"/>
                </a:solidFill>
                <a:latin typeface="Calibri" panose="020F0502020204030204" pitchFamily="34" charset="0"/>
                <a:ea typeface="微软雅黑" panose="020B0503020204020204" pitchFamily="34" charset="-122"/>
              </a:rPr>
              <a:t>③</a:t>
            </a:r>
            <a:r>
              <a:rPr lang="zh-CN" altLang="en-US" dirty="0" smtClean="0">
                <a:solidFill>
                  <a:srgbClr val="FFFFFF"/>
                </a:solidFill>
                <a:latin typeface="Calibri" panose="020F0502020204030204" pitchFamily="34" charset="0"/>
                <a:ea typeface="微软雅黑" panose="020B0503020204020204" pitchFamily="34" charset="-122"/>
              </a:rPr>
              <a:t> </a:t>
            </a:r>
            <a:r>
              <a:rPr lang="zh-CN" altLang="en-US" dirty="0">
                <a:solidFill>
                  <a:srgbClr val="FFFFFF"/>
                </a:solidFill>
                <a:latin typeface="Calibri" panose="020F0502020204030204" pitchFamily="34" charset="0"/>
                <a:ea typeface="微软雅黑" panose="020B0503020204020204" pitchFamily="34" charset="-122"/>
              </a:rPr>
              <a:t>在签定</a:t>
            </a:r>
            <a:r>
              <a:rPr lang="zh-CN" altLang="en-US" dirty="0">
                <a:solidFill>
                  <a:srgbClr val="FFFFFF"/>
                </a:solidFill>
                <a:latin typeface="微软雅黑" panose="020B0503020204020204" pitchFamily="34" charset="-122"/>
                <a:ea typeface="微软雅黑" panose="020B0503020204020204" pitchFamily="34" charset="-122"/>
              </a:rPr>
              <a:t>承诺书区间内的提示</a:t>
            </a:r>
          </a:p>
        </p:txBody>
      </p:sp>
      <p:sp>
        <p:nvSpPr>
          <p:cNvPr id="8" name="文本框 7"/>
          <p:cNvSpPr txBox="1"/>
          <p:nvPr/>
        </p:nvSpPr>
        <p:spPr>
          <a:xfrm>
            <a:off x="7860665" y="2241550"/>
            <a:ext cx="3402965" cy="1476375"/>
          </a:xfrm>
          <a:prstGeom prst="rect">
            <a:avLst/>
          </a:prstGeom>
          <a:noFill/>
        </p:spPr>
        <p:txBody>
          <a:bodyPr wrap="square" rtlCol="0">
            <a:spAutoFit/>
          </a:bodyPr>
          <a:lstStyle/>
          <a:p>
            <a:pPr marL="285750" indent="-285750">
              <a:buFont typeface="Wingdings" panose="05000000000000000000" pitchFamily="2" charset="2"/>
              <a:buChar char="Ø"/>
            </a:pPr>
            <a:r>
              <a:rPr lang="zh-CN" altLang="en-US" dirty="0">
                <a:solidFill>
                  <a:schemeClr val="bg1">
                    <a:lumMod val="85000"/>
                  </a:schemeClr>
                </a:solidFill>
                <a:latin typeface="微软雅黑" panose="020B0503020204020204" pitchFamily="34" charset="-122"/>
                <a:ea typeface="微软雅黑" panose="020B0503020204020204" pitchFamily="34" charset="-122"/>
              </a:rPr>
              <a:t>如果校验不是本人，符合签定承诺书条件的、会弹窗提示：请确保本人参加考试；</a:t>
            </a:r>
          </a:p>
          <a:p>
            <a:pPr indent="0">
              <a:buFont typeface="Wingdings" panose="05000000000000000000" pitchFamily="2" charset="2"/>
              <a:buNone/>
            </a:pPr>
            <a:endParaRPr lang="zh-CN" altLang="en-US" dirty="0">
              <a:solidFill>
                <a:schemeClr val="bg1">
                  <a:lumMod val="85000"/>
                </a:schemeClr>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zh-CN" dirty="0">
                <a:solidFill>
                  <a:schemeClr val="bg1"/>
                </a:solidFill>
                <a:latin typeface="微软雅黑" panose="020B0503020204020204" pitchFamily="34" charset="-122"/>
                <a:ea typeface="微软雅黑" panose="020B0503020204020204" pitchFamily="34" charset="-122"/>
              </a:rPr>
              <a:t>提示后，可继续考试。</a:t>
            </a:r>
          </a:p>
        </p:txBody>
      </p:sp>
      <p:pic>
        <p:nvPicPr>
          <p:cNvPr id="6" name="图片 6"/>
          <p:cNvPicPr>
            <a:picLocks noChangeAspect="1"/>
          </p:cNvPicPr>
          <p:nvPr/>
        </p:nvPicPr>
        <p:blipFill>
          <a:blip r:embed="rId2"/>
          <a:stretch>
            <a:fillRect/>
          </a:stretch>
        </p:blipFill>
        <p:spPr>
          <a:xfrm>
            <a:off x="307975" y="1983740"/>
            <a:ext cx="7222490" cy="410273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4747" y="1256350"/>
            <a:ext cx="10927150" cy="368300"/>
          </a:xfrm>
          <a:prstGeom prst="rect">
            <a:avLst/>
          </a:prstGeom>
          <a:noFill/>
        </p:spPr>
        <p:txBody>
          <a:bodyPr wrap="square" rtlCol="0">
            <a:spAutoFit/>
          </a:bodyPr>
          <a:lstStyle/>
          <a:p>
            <a:pPr indent="0">
              <a:buFont typeface="+mj-ea"/>
              <a:buNone/>
            </a:pPr>
            <a:r>
              <a:rPr lang="zh-CN" altLang="en-US" dirty="0">
                <a:solidFill>
                  <a:srgbClr val="FFFFFF"/>
                </a:solidFill>
                <a:latin typeface="Calibri" panose="020F0502020204030204" pitchFamily="34" charset="0"/>
                <a:ea typeface="微软雅黑" panose="020B0503020204020204" pitchFamily="34" charset="-122"/>
              </a:rPr>
              <a:t>④</a:t>
            </a:r>
            <a:r>
              <a:rPr lang="zh-CN" altLang="en-US" dirty="0" smtClean="0">
                <a:solidFill>
                  <a:srgbClr val="FFFFFF"/>
                </a:solidFill>
                <a:latin typeface="Calibri" panose="020F0502020204030204" pitchFamily="34" charset="0"/>
                <a:ea typeface="微软雅黑" panose="020B0503020204020204" pitchFamily="34" charset="-122"/>
              </a:rPr>
              <a:t> </a:t>
            </a:r>
            <a:r>
              <a:rPr lang="zh-CN" altLang="en-US" dirty="0">
                <a:solidFill>
                  <a:srgbClr val="FFFFFF"/>
                </a:solidFill>
                <a:latin typeface="Calibri" panose="020F0502020204030204" pitchFamily="34" charset="0"/>
                <a:ea typeface="微软雅黑" panose="020B0503020204020204" pitchFamily="34" charset="-122"/>
              </a:rPr>
              <a:t>校验通不过需重新检测的提示</a:t>
            </a:r>
          </a:p>
        </p:txBody>
      </p:sp>
      <p:sp>
        <p:nvSpPr>
          <p:cNvPr id="8" name="矩形 7"/>
          <p:cNvSpPr/>
          <p:nvPr/>
        </p:nvSpPr>
        <p:spPr>
          <a:xfrm>
            <a:off x="201929" y="308610"/>
            <a:ext cx="6509421" cy="474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3000" b="1" dirty="0">
                <a:solidFill>
                  <a:schemeClr val="bg1"/>
                </a:solidFill>
                <a:latin typeface="微软雅黑" panose="020B0503020204020204" pitchFamily="34" charset="-122"/>
                <a:ea typeface="微软雅黑" panose="020B0503020204020204" pitchFamily="34" charset="-122"/>
                <a:sym typeface="+mn-ea"/>
              </a:rPr>
              <a:t>三</a:t>
            </a:r>
            <a:r>
              <a:rPr lang="en-US" altLang="en-US" sz="3000" b="1" dirty="0">
                <a:solidFill>
                  <a:schemeClr val="bg1"/>
                </a:solidFill>
                <a:latin typeface="微软雅黑" panose="020B0503020204020204" pitchFamily="34" charset="-122"/>
                <a:ea typeface="微软雅黑" panose="020B0503020204020204" pitchFamily="34" charset="-122"/>
                <a:sym typeface="+mn-ea"/>
              </a:rPr>
              <a:t>、</a:t>
            </a:r>
            <a:r>
              <a:rPr lang="zh-CN" altLang="en-US" sz="3000" b="1" dirty="0">
                <a:solidFill>
                  <a:schemeClr val="bg1"/>
                </a:solidFill>
                <a:latin typeface="微软雅黑" panose="020B0503020204020204" pitchFamily="34" charset="-122"/>
                <a:ea typeface="微软雅黑" panose="020B0503020204020204" pitchFamily="34" charset="-122"/>
                <a:sym typeface="+mn-ea"/>
              </a:rPr>
              <a:t>考试过程</a:t>
            </a:r>
            <a:endParaRPr lang="zh-CN" sz="3000" b="1" dirty="0">
              <a:solidFill>
                <a:srgbClr val="278ECF"/>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7667625" y="1914525"/>
            <a:ext cx="4219575" cy="1753235"/>
          </a:xfrm>
          <a:prstGeom prst="rect">
            <a:avLst/>
          </a:prstGeom>
          <a:noFill/>
        </p:spPr>
        <p:txBody>
          <a:bodyPr wrap="square" rtlCol="0">
            <a:spAutoFit/>
          </a:bodyPr>
          <a:lstStyle/>
          <a:p>
            <a:pPr marL="285750" indent="-285750">
              <a:buFont typeface="Wingdings" panose="05000000000000000000" pitchFamily="2" charset="2"/>
              <a:buChar char="Ø"/>
            </a:pPr>
            <a:r>
              <a:rPr lang="zh-CN" altLang="en-US" dirty="0">
                <a:solidFill>
                  <a:schemeClr val="bg1">
                    <a:lumMod val="85000"/>
                  </a:schemeClr>
                </a:solidFill>
                <a:latin typeface="微软雅黑" panose="020B0503020204020204" pitchFamily="34" charset="-122"/>
                <a:ea typeface="微软雅黑" panose="020B0503020204020204" pitchFamily="34" charset="-122"/>
              </a:rPr>
              <a:t>如果校验不是本人，且不符合签定承诺书条件的、会弹窗提示：重新检测，检测通过后，才能继续考试；</a:t>
            </a:r>
          </a:p>
          <a:p>
            <a:pPr indent="0">
              <a:buFont typeface="Wingdings" panose="05000000000000000000" pitchFamily="2" charset="2"/>
              <a:buNone/>
            </a:pPr>
            <a:endParaRPr lang="zh-CN" altLang="en-US" dirty="0">
              <a:solidFill>
                <a:schemeClr val="bg1">
                  <a:lumMod val="85000"/>
                </a:schemeClr>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zh-CN" altLang="en-US" dirty="0">
                <a:solidFill>
                  <a:schemeClr val="bg1">
                    <a:lumMod val="85000"/>
                  </a:schemeClr>
                </a:solidFill>
                <a:latin typeface="微软雅黑" panose="020B0503020204020204" pitchFamily="34" charset="-122"/>
                <a:ea typeface="微软雅黑" panose="020B0503020204020204" pitchFamily="34" charset="-122"/>
              </a:rPr>
              <a:t>也可退出系统。退出系统后，在考试时间内，可重新认证继续进入做答。</a:t>
            </a:r>
            <a:endParaRPr lang="en-US" altLang="en-US" dirty="0">
              <a:solidFill>
                <a:srgbClr val="0090CC"/>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a:stretch>
            <a:fillRect/>
          </a:stretch>
        </p:blipFill>
        <p:spPr>
          <a:xfrm>
            <a:off x="363220" y="2119630"/>
            <a:ext cx="7048500" cy="325247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4747" y="1256350"/>
            <a:ext cx="10927150" cy="368300"/>
          </a:xfrm>
          <a:prstGeom prst="rect">
            <a:avLst/>
          </a:prstGeom>
          <a:noFill/>
        </p:spPr>
        <p:txBody>
          <a:bodyPr wrap="square" rtlCol="0">
            <a:spAutoFit/>
          </a:bodyPr>
          <a:lstStyle/>
          <a:p>
            <a:pPr indent="0">
              <a:buFont typeface="+mj-ea"/>
              <a:buNone/>
            </a:pPr>
            <a:r>
              <a:rPr lang="zh-CN" altLang="en-US" dirty="0">
                <a:solidFill>
                  <a:srgbClr val="FFFFFF"/>
                </a:solidFill>
                <a:latin typeface="Calibri" panose="020F0502020204030204" pitchFamily="34" charset="0"/>
                <a:ea typeface="微软雅黑" panose="020B0503020204020204" pitchFamily="34" charset="-122"/>
              </a:rPr>
              <a:t>⑤</a:t>
            </a:r>
            <a:r>
              <a:rPr lang="zh-CN" altLang="en-US" dirty="0" smtClean="0">
                <a:solidFill>
                  <a:srgbClr val="FFFFFF"/>
                </a:solidFill>
                <a:latin typeface="Calibri" panose="020F0502020204030204" pitchFamily="34" charset="0"/>
                <a:ea typeface="微软雅黑" panose="020B0503020204020204" pitchFamily="34" charset="-122"/>
              </a:rPr>
              <a:t> </a:t>
            </a:r>
            <a:r>
              <a:rPr lang="zh-CN" altLang="en-US" dirty="0">
                <a:solidFill>
                  <a:srgbClr val="FFFFFF"/>
                </a:solidFill>
                <a:latin typeface="Calibri" panose="020F0502020204030204" pitchFamily="34" charset="0"/>
                <a:ea typeface="微软雅黑" panose="020B0503020204020204" pitchFamily="34" charset="-122"/>
              </a:rPr>
              <a:t>网络中断</a:t>
            </a:r>
            <a:endParaRPr lang="en-US" altLang="en-US" dirty="0">
              <a:solidFill>
                <a:srgbClr val="FFFFFF"/>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7550150" y="2167890"/>
            <a:ext cx="4123055" cy="2030095"/>
          </a:xfrm>
          <a:prstGeom prst="rect">
            <a:avLst/>
          </a:prstGeom>
          <a:noFill/>
        </p:spPr>
        <p:txBody>
          <a:bodyPr wrap="square" rtlCol="0">
            <a:spAutoFit/>
          </a:bodyPr>
          <a:lstStyle/>
          <a:p>
            <a:pPr marL="285750" indent="-285750">
              <a:buFont typeface="Wingdings" panose="05000000000000000000" pitchFamily="2" charset="2"/>
              <a:buChar char="Ø"/>
            </a:pPr>
            <a:r>
              <a:rPr lang="zh-CN" altLang="en-US" dirty="0">
                <a:solidFill>
                  <a:schemeClr val="bg1">
                    <a:lumMod val="95000"/>
                  </a:schemeClr>
                </a:solidFill>
                <a:latin typeface="微软雅黑" panose="020B0503020204020204" pitchFamily="34" charset="-122"/>
                <a:ea typeface="微软雅黑" panose="020B0503020204020204" pitchFamily="34" charset="-122"/>
              </a:rPr>
              <a:t>考试过程中，如果网络异常或中断，系统会进行提示；</a:t>
            </a:r>
          </a:p>
          <a:p>
            <a:pPr marL="285750" indent="-285750">
              <a:buFont typeface="Wingdings" panose="05000000000000000000" pitchFamily="2" charset="2"/>
              <a:buChar char="Ø"/>
            </a:pPr>
            <a:r>
              <a:rPr lang="zh-CN" altLang="en-US" dirty="0">
                <a:solidFill>
                  <a:schemeClr val="bg1">
                    <a:lumMod val="95000"/>
                  </a:schemeClr>
                </a:solidFill>
                <a:latin typeface="微软雅黑" panose="020B0503020204020204" pitchFamily="34" charset="-122"/>
                <a:ea typeface="微软雅黑" panose="020B0503020204020204" pitchFamily="34" charset="-122"/>
              </a:rPr>
              <a:t>可以选择刷新同络，待网络连通后、继续进行答题；也可以选择退出，检查网络情况，待异常消除重新进入考试。</a:t>
            </a:r>
          </a:p>
          <a:p>
            <a:pPr indent="0">
              <a:buFont typeface="Wingdings" panose="05000000000000000000" pitchFamily="2" charset="2"/>
              <a:buNone/>
            </a:pPr>
            <a:endParaRPr lang="en-US" altLang="en-US" dirty="0">
              <a:solidFill>
                <a:srgbClr val="0090CC"/>
              </a:solidFill>
              <a:latin typeface="微软雅黑" panose="020B0503020204020204" pitchFamily="34" charset="-122"/>
              <a:ea typeface="微软雅黑" panose="020B0503020204020204" pitchFamily="34" charset="-122"/>
            </a:endParaRPr>
          </a:p>
        </p:txBody>
      </p:sp>
      <p:sp>
        <p:nvSpPr>
          <p:cNvPr id="8" name="矩形 7"/>
          <p:cNvSpPr/>
          <p:nvPr/>
        </p:nvSpPr>
        <p:spPr>
          <a:xfrm>
            <a:off x="201929" y="308610"/>
            <a:ext cx="6509421" cy="474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3000" b="1" dirty="0">
                <a:solidFill>
                  <a:schemeClr val="bg1"/>
                </a:solidFill>
                <a:latin typeface="微软雅黑" panose="020B0503020204020204" pitchFamily="34" charset="-122"/>
                <a:ea typeface="微软雅黑" panose="020B0503020204020204" pitchFamily="34" charset="-122"/>
                <a:sym typeface="+mn-ea"/>
              </a:rPr>
              <a:t>三</a:t>
            </a:r>
            <a:r>
              <a:rPr lang="en-US" altLang="en-US" sz="3000" b="1" dirty="0">
                <a:solidFill>
                  <a:schemeClr val="bg1"/>
                </a:solidFill>
                <a:latin typeface="微软雅黑" panose="020B0503020204020204" pitchFamily="34" charset="-122"/>
                <a:ea typeface="微软雅黑" panose="020B0503020204020204" pitchFamily="34" charset="-122"/>
                <a:sym typeface="+mn-ea"/>
              </a:rPr>
              <a:t>、</a:t>
            </a:r>
            <a:r>
              <a:rPr lang="zh-CN" altLang="en-US" sz="3000" b="1" dirty="0">
                <a:solidFill>
                  <a:schemeClr val="bg1"/>
                </a:solidFill>
                <a:latin typeface="微软雅黑" panose="020B0503020204020204" pitchFamily="34" charset="-122"/>
                <a:ea typeface="微软雅黑" panose="020B0503020204020204" pitchFamily="34" charset="-122"/>
                <a:sym typeface="+mn-ea"/>
              </a:rPr>
              <a:t>考试过程</a:t>
            </a:r>
            <a:endParaRPr lang="zh-CN" sz="3000" b="1" dirty="0">
              <a:solidFill>
                <a:srgbClr val="278ECF"/>
              </a:solidFill>
              <a:latin typeface="微软雅黑" panose="020B0503020204020204" pitchFamily="34" charset="-122"/>
              <a:ea typeface="微软雅黑" panose="020B0503020204020204" pitchFamily="34" charset="-122"/>
            </a:endParaRPr>
          </a:p>
        </p:txBody>
      </p:sp>
      <p:pic>
        <p:nvPicPr>
          <p:cNvPr id="11" name="图片 11"/>
          <p:cNvPicPr>
            <a:picLocks noChangeAspect="1"/>
          </p:cNvPicPr>
          <p:nvPr/>
        </p:nvPicPr>
        <p:blipFill>
          <a:blip r:embed="rId2"/>
          <a:stretch>
            <a:fillRect/>
          </a:stretch>
        </p:blipFill>
        <p:spPr>
          <a:xfrm>
            <a:off x="822325" y="2167890"/>
            <a:ext cx="6188710" cy="320865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4747" y="1256350"/>
            <a:ext cx="10927150" cy="368300"/>
          </a:xfrm>
          <a:prstGeom prst="rect">
            <a:avLst/>
          </a:prstGeom>
          <a:noFill/>
        </p:spPr>
        <p:txBody>
          <a:bodyPr wrap="square" rtlCol="0">
            <a:spAutoFit/>
          </a:bodyPr>
          <a:lstStyle/>
          <a:p>
            <a:pPr indent="0">
              <a:buFont typeface="+mj-ea"/>
              <a:buNone/>
            </a:pPr>
            <a:r>
              <a:rPr lang="zh-CN" altLang="en-US" dirty="0">
                <a:solidFill>
                  <a:srgbClr val="FFFFFF"/>
                </a:solidFill>
                <a:latin typeface="Calibri" panose="020F0502020204030204" pitchFamily="34" charset="0"/>
                <a:ea typeface="微软雅黑" panose="020B0503020204020204" pitchFamily="34" charset="-122"/>
              </a:rPr>
              <a:t>⑥</a:t>
            </a:r>
            <a:r>
              <a:rPr lang="zh-CN" altLang="en-US" dirty="0" smtClean="0">
                <a:solidFill>
                  <a:srgbClr val="FFFFFF"/>
                </a:solidFill>
                <a:latin typeface="Calibri" panose="020F0502020204030204" pitchFamily="34" charset="0"/>
                <a:ea typeface="微软雅黑" panose="020B0503020204020204" pitchFamily="34" charset="-122"/>
              </a:rPr>
              <a:t> </a:t>
            </a:r>
            <a:r>
              <a:rPr lang="zh-CN" altLang="en-US" dirty="0">
                <a:solidFill>
                  <a:srgbClr val="FFFFFF"/>
                </a:solidFill>
                <a:latin typeface="微软雅黑" panose="020B0503020204020204" pitchFamily="34" charset="-122"/>
                <a:ea typeface="微软雅黑" panose="020B0503020204020204" pitchFamily="34" charset="-122"/>
              </a:rPr>
              <a:t>提交试卷</a:t>
            </a:r>
            <a:endParaRPr lang="en-US" altLang="en-US" dirty="0">
              <a:solidFill>
                <a:srgbClr val="FFFFFF"/>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6996430" y="1911350"/>
            <a:ext cx="4432300" cy="2306955"/>
          </a:xfrm>
          <a:prstGeom prst="rect">
            <a:avLst/>
          </a:prstGeom>
          <a:noFill/>
        </p:spPr>
        <p:txBody>
          <a:bodyPr wrap="square" rtlCol="0">
            <a:spAutoFit/>
          </a:bodyPr>
          <a:lstStyle/>
          <a:p>
            <a:pPr marL="285750" indent="-285750">
              <a:buFont typeface="Wingdings" panose="05000000000000000000" pitchFamily="2" charset="2"/>
              <a:buChar char="Ø"/>
            </a:pPr>
            <a:r>
              <a:rPr lang="zh-CN" altLang="en-US" dirty="0">
                <a:solidFill>
                  <a:schemeClr val="bg1">
                    <a:lumMod val="95000"/>
                  </a:schemeClr>
                </a:solidFill>
                <a:latin typeface="微软雅黑" panose="020B0503020204020204" pitchFamily="34" charset="-122"/>
                <a:ea typeface="微软雅黑" panose="020B0503020204020204" pitchFamily="34" charset="-122"/>
                <a:sym typeface="+mn-ea"/>
              </a:rPr>
              <a:t>提交试卷后若有未答完试题，则弹窗会提示剩余未作答数字；只要超过规定的可交卷时间即可；若选择继续作答，则回到当前页；</a:t>
            </a:r>
            <a:r>
              <a:rPr lang="zh-CN" altLang="en-US" dirty="0">
                <a:solidFill>
                  <a:schemeClr val="bg1">
                    <a:lumMod val="95000"/>
                  </a:schemeClr>
                </a:solidFill>
                <a:latin typeface="微软雅黑" panose="020B0503020204020204" pitchFamily="34" charset="-122"/>
                <a:ea typeface="微软雅黑" panose="020B0503020204020204" pitchFamily="34" charset="-122"/>
              </a:rPr>
              <a:t>若选择确认提交，则自动返回科目列表页；</a:t>
            </a:r>
          </a:p>
          <a:p>
            <a:pPr indent="0">
              <a:buFont typeface="Wingdings" panose="05000000000000000000" pitchFamily="2" charset="2"/>
              <a:buNone/>
            </a:pPr>
            <a:endParaRPr lang="zh-CN" altLang="en-US" dirty="0">
              <a:solidFill>
                <a:schemeClr val="bg1">
                  <a:lumMod val="95000"/>
                </a:schemeClr>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zh-CN" altLang="en-US" dirty="0">
                <a:solidFill>
                  <a:schemeClr val="bg1">
                    <a:lumMod val="95000"/>
                  </a:schemeClr>
                </a:solidFill>
                <a:latin typeface="微软雅黑" panose="020B0503020204020204" pitchFamily="34" charset="-122"/>
                <a:ea typeface="微软雅黑" panose="020B0503020204020204" pitchFamily="34" charset="-122"/>
                <a:sym typeface="+mn-ea"/>
              </a:rPr>
              <a:t>在科目列表页，可以参加其他科目考试，也可查看客观题成绩或退出系统。</a:t>
            </a:r>
            <a:endParaRPr lang="en-US" altLang="en-US" dirty="0">
              <a:solidFill>
                <a:srgbClr val="0090CC"/>
              </a:solidFill>
              <a:latin typeface="微软雅黑" panose="020B0503020204020204" pitchFamily="34" charset="-122"/>
              <a:ea typeface="微软雅黑" panose="020B0503020204020204" pitchFamily="34" charset="-122"/>
            </a:endParaRPr>
          </a:p>
        </p:txBody>
      </p:sp>
      <p:sp>
        <p:nvSpPr>
          <p:cNvPr id="8" name="矩形 7"/>
          <p:cNvSpPr/>
          <p:nvPr/>
        </p:nvSpPr>
        <p:spPr>
          <a:xfrm>
            <a:off x="201929" y="308610"/>
            <a:ext cx="6509421" cy="474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3000" b="1" dirty="0">
                <a:solidFill>
                  <a:schemeClr val="bg1"/>
                </a:solidFill>
                <a:latin typeface="微软雅黑" panose="020B0503020204020204" pitchFamily="34" charset="-122"/>
                <a:ea typeface="微软雅黑" panose="020B0503020204020204" pitchFamily="34" charset="-122"/>
                <a:sym typeface="+mn-ea"/>
              </a:rPr>
              <a:t>三</a:t>
            </a:r>
            <a:r>
              <a:rPr lang="en-US" altLang="en-US" sz="3000" b="1" dirty="0">
                <a:solidFill>
                  <a:schemeClr val="bg1"/>
                </a:solidFill>
                <a:latin typeface="微软雅黑" panose="020B0503020204020204" pitchFamily="34" charset="-122"/>
                <a:ea typeface="微软雅黑" panose="020B0503020204020204" pitchFamily="34" charset="-122"/>
                <a:sym typeface="+mn-ea"/>
              </a:rPr>
              <a:t>、</a:t>
            </a:r>
            <a:r>
              <a:rPr lang="zh-CN" altLang="en-US" sz="3000" b="1" dirty="0">
                <a:solidFill>
                  <a:schemeClr val="bg1"/>
                </a:solidFill>
                <a:latin typeface="微软雅黑" panose="020B0503020204020204" pitchFamily="34" charset="-122"/>
                <a:ea typeface="微软雅黑" panose="020B0503020204020204" pitchFamily="34" charset="-122"/>
                <a:sym typeface="+mn-ea"/>
              </a:rPr>
              <a:t>考试过程</a:t>
            </a:r>
            <a:endParaRPr lang="zh-CN" sz="3000" b="1" dirty="0">
              <a:solidFill>
                <a:srgbClr val="278ECF"/>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a:stretch>
            <a:fillRect/>
          </a:stretch>
        </p:blipFill>
        <p:spPr>
          <a:xfrm>
            <a:off x="334645" y="1829435"/>
            <a:ext cx="6376035" cy="297624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01929" y="308610"/>
            <a:ext cx="6509421" cy="474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0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一</a:t>
            </a:r>
            <a:r>
              <a:rPr kumimoji="0" lang="en-US" altLang="en-US" sz="30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a:t>
            </a:r>
            <a:r>
              <a:rPr lang="zh-CN" altLang="en-US" sz="3000" b="1" dirty="0" smtClean="0">
                <a:solidFill>
                  <a:prstClr val="white"/>
                </a:solidFill>
                <a:latin typeface="微软雅黑" panose="020B0503020204020204" pitchFamily="34" charset="-122"/>
                <a:ea typeface="微软雅黑" panose="020B0503020204020204" pitchFamily="34" charset="-122"/>
              </a:rPr>
              <a:t>下载及安装</a:t>
            </a:r>
            <a:r>
              <a:rPr lang="zh-CN" altLang="en-US" sz="3000" b="1" noProof="0" dirty="0" smtClean="0">
                <a:solidFill>
                  <a:prstClr val="white"/>
                </a:solidFill>
                <a:latin typeface="微软雅黑" panose="020B0503020204020204" pitchFamily="34" charset="-122"/>
                <a:ea typeface="微软雅黑" panose="020B0503020204020204" pitchFamily="34" charset="-122"/>
              </a:rPr>
              <a:t>考试客户端</a:t>
            </a:r>
            <a:endParaRPr kumimoji="0" lang="zh-CN" altLang="en-US" sz="3000" b="1" i="0" u="none" strike="noStrike" kern="1200" cap="none" spc="0" normalizeH="0" baseline="0" noProof="0" dirty="0">
              <a:ln>
                <a:noFill/>
              </a:ln>
              <a:solidFill>
                <a:srgbClr val="278ECF"/>
              </a:solidFill>
              <a:effectLst/>
              <a:uLnTx/>
              <a:uFillTx/>
              <a:latin typeface="微软雅黑" panose="020B0503020204020204" pitchFamily="34" charset="-122"/>
              <a:ea typeface="微软雅黑" panose="020B0503020204020204" pitchFamily="34" charset="-122"/>
              <a:cs typeface="+mn-cs"/>
            </a:endParaRPr>
          </a:p>
        </p:txBody>
      </p:sp>
      <p:sp>
        <p:nvSpPr>
          <p:cNvPr id="4" name="文本框 3"/>
          <p:cNvSpPr txBox="1"/>
          <p:nvPr/>
        </p:nvSpPr>
        <p:spPr>
          <a:xfrm>
            <a:off x="163216" y="1508598"/>
            <a:ext cx="5628858" cy="36933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ea"/>
              <a:buAutoNum type="circleNumDbPlain"/>
              <a:defRPr/>
            </a:pPr>
            <a:r>
              <a:rPr kumimoji="0"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考试客户端下载</a:t>
            </a:r>
            <a:endParaRPr kumimoji="0" lang="en-US"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1" name="文本框 10"/>
          <p:cNvSpPr txBox="1"/>
          <p:nvPr/>
        </p:nvSpPr>
        <p:spPr>
          <a:xfrm>
            <a:off x="8379278" y="2208361"/>
            <a:ext cx="3625488" cy="36933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defRPr/>
            </a:pPr>
            <a:r>
              <a:rPr kumimoji="0" lang="zh-CN" altLang="en-US" sz="1800" b="1"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rPr>
              <a:t>学生账号登陆</a:t>
            </a:r>
            <a:r>
              <a:rPr kumimoji="0" lang="en-US" altLang="zh-CN" sz="1800" b="1"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rPr>
              <a:t>OCES</a:t>
            </a:r>
            <a:r>
              <a:rPr kumimoji="0" lang="zh-CN" altLang="en-US" sz="1800" b="1"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rPr>
              <a:t>学习平台</a:t>
            </a:r>
          </a:p>
        </p:txBody>
      </p:sp>
      <p:sp>
        <p:nvSpPr>
          <p:cNvPr id="12" name="文本框 11"/>
          <p:cNvSpPr txBox="1"/>
          <p:nvPr/>
        </p:nvSpPr>
        <p:spPr>
          <a:xfrm>
            <a:off x="8379460" y="2783205"/>
            <a:ext cx="3324225" cy="36830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defRPr/>
            </a:pPr>
            <a:r>
              <a:rPr kumimoji="0" lang="zh-CN" altLang="en-US" sz="1800" b="1"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rPr>
              <a:t>点击左侧“我的考试”菜单</a:t>
            </a:r>
          </a:p>
        </p:txBody>
      </p:sp>
      <p:sp>
        <p:nvSpPr>
          <p:cNvPr id="14" name="文本框 13"/>
          <p:cNvSpPr txBox="1"/>
          <p:nvPr/>
        </p:nvSpPr>
        <p:spPr>
          <a:xfrm>
            <a:off x="8379278" y="3343921"/>
            <a:ext cx="3325042" cy="36933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defRPr/>
            </a:pPr>
            <a:r>
              <a:rPr kumimoji="0" lang="zh-CN" altLang="en-US" sz="1800" b="1"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rPr>
              <a:t>选择“我要考试”</a:t>
            </a:r>
          </a:p>
        </p:txBody>
      </p:sp>
      <p:sp>
        <p:nvSpPr>
          <p:cNvPr id="15" name="文本框 14"/>
          <p:cNvSpPr txBox="1"/>
          <p:nvPr/>
        </p:nvSpPr>
        <p:spPr>
          <a:xfrm>
            <a:off x="8379278" y="3918687"/>
            <a:ext cx="3325042" cy="36933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defRPr/>
            </a:pPr>
            <a:r>
              <a:rPr kumimoji="0" lang="zh-CN" altLang="en-US" sz="1800" b="1"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rPr>
              <a:t>查看考试须知</a:t>
            </a:r>
          </a:p>
        </p:txBody>
      </p:sp>
      <p:sp>
        <p:nvSpPr>
          <p:cNvPr id="16" name="文本框 15"/>
          <p:cNvSpPr txBox="1"/>
          <p:nvPr/>
        </p:nvSpPr>
        <p:spPr>
          <a:xfrm>
            <a:off x="8379278" y="4479481"/>
            <a:ext cx="3325042" cy="36830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defRPr/>
            </a:pPr>
            <a:r>
              <a:rPr kumimoji="0" lang="zh-CN" altLang="en-US" sz="1800" b="1"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rPr>
              <a:t>下载“考试操作手册”</a:t>
            </a:r>
          </a:p>
        </p:txBody>
      </p:sp>
      <p:sp>
        <p:nvSpPr>
          <p:cNvPr id="17" name="文本框 16"/>
          <p:cNvSpPr txBox="1"/>
          <p:nvPr/>
        </p:nvSpPr>
        <p:spPr>
          <a:xfrm>
            <a:off x="8379278" y="5040275"/>
            <a:ext cx="3325042" cy="64516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defRPr/>
            </a:pPr>
            <a:r>
              <a:rPr kumimoji="0" lang="zh-CN" altLang="en-US" sz="1800" b="1"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rPr>
              <a:t>下载“</a:t>
            </a:r>
            <a:r>
              <a:rPr lang="zh-CN" altLang="en-US" b="1"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sym typeface="+mn-ea"/>
              </a:rPr>
              <a:t>在线</a:t>
            </a:r>
            <a:r>
              <a:rPr kumimoji="0" lang="zh-CN" altLang="en-US" sz="1800" b="1"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rPr>
              <a:t>考试系统”</a:t>
            </a:r>
          </a:p>
          <a:p>
            <a:pPr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defRPr/>
            </a:pPr>
            <a:endParaRPr lang="en-US" altLang="zh-CN" b="1" dirty="0" smtClean="0">
              <a:solidFill>
                <a:prstClr val="white">
                  <a:lumMod val="95000"/>
                </a:prstClr>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3"/>
          <a:stretch>
            <a:fillRect/>
          </a:stretch>
        </p:blipFill>
        <p:spPr>
          <a:xfrm>
            <a:off x="201930" y="2063115"/>
            <a:ext cx="7952740" cy="430339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01929" y="308610"/>
            <a:ext cx="6509421" cy="474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0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一</a:t>
            </a:r>
            <a:r>
              <a:rPr kumimoji="0" lang="en-US" altLang="en-US" sz="30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a:t>
            </a:r>
            <a:r>
              <a:rPr lang="zh-CN" altLang="en-US" sz="3000" b="1" dirty="0" smtClean="0">
                <a:solidFill>
                  <a:prstClr val="white"/>
                </a:solidFill>
                <a:latin typeface="微软雅黑" panose="020B0503020204020204" pitchFamily="34" charset="-122"/>
                <a:ea typeface="微软雅黑" panose="020B0503020204020204" pitchFamily="34" charset="-122"/>
              </a:rPr>
              <a:t>下载及安装</a:t>
            </a:r>
            <a:r>
              <a:rPr lang="zh-CN" altLang="en-US" sz="3000" b="1" noProof="0" dirty="0" smtClean="0">
                <a:solidFill>
                  <a:prstClr val="white"/>
                </a:solidFill>
                <a:latin typeface="微软雅黑" panose="020B0503020204020204" pitchFamily="34" charset="-122"/>
                <a:ea typeface="微软雅黑" panose="020B0503020204020204" pitchFamily="34" charset="-122"/>
              </a:rPr>
              <a:t>考试客户端</a:t>
            </a:r>
            <a:endParaRPr kumimoji="0" lang="zh-CN" altLang="en-US" sz="3000" b="1" i="0" u="none" strike="noStrike" kern="1200" cap="none" spc="0" normalizeH="0" baseline="0" noProof="0" dirty="0">
              <a:ln>
                <a:noFill/>
              </a:ln>
              <a:solidFill>
                <a:srgbClr val="278ECF"/>
              </a:solidFill>
              <a:effectLst/>
              <a:uLnTx/>
              <a:uFillTx/>
              <a:latin typeface="微软雅黑" panose="020B0503020204020204" pitchFamily="34" charset="-122"/>
              <a:ea typeface="微软雅黑" panose="020B0503020204020204" pitchFamily="34" charset="-122"/>
              <a:cs typeface="+mn-cs"/>
            </a:endParaRPr>
          </a:p>
        </p:txBody>
      </p:sp>
      <p:sp>
        <p:nvSpPr>
          <p:cNvPr id="4" name="文本框 3"/>
          <p:cNvSpPr txBox="1"/>
          <p:nvPr/>
        </p:nvSpPr>
        <p:spPr>
          <a:xfrm>
            <a:off x="201951" y="1508598"/>
            <a:ext cx="5628858" cy="369332"/>
          </a:xfrm>
          <a:prstGeom prst="rect">
            <a:avLst/>
          </a:prstGeom>
          <a:noFill/>
        </p:spPr>
        <p:txBody>
          <a:bodyPr wrap="square" rtlCol="0">
            <a:spAutoFit/>
          </a:bodyPr>
          <a:lstStyle/>
          <a:p>
            <a:pPr lvl="0">
              <a:defRPr/>
            </a:pPr>
            <a:r>
              <a:rPr lang="zh-CN" altLang="en-US" dirty="0" smtClean="0">
                <a:solidFill>
                  <a:schemeClr val="bg1"/>
                </a:solidFill>
                <a:latin typeface="微软雅黑" panose="020B0503020204020204" pitchFamily="34" charset="-122"/>
                <a:ea typeface="微软雅黑" panose="020B0503020204020204" pitchFamily="34" charset="-122"/>
              </a:rPr>
              <a:t>② </a:t>
            </a:r>
            <a:r>
              <a:rPr kumimoji="0" lang="zh-CN" altLang="en-US" sz="1800" b="0"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rPr>
              <a:t>考试</a:t>
            </a:r>
            <a:r>
              <a:rPr lang="zh-CN" altLang="en-US" dirty="0" smtClean="0">
                <a:solidFill>
                  <a:schemeClr val="bg1"/>
                </a:solidFill>
                <a:latin typeface="微软雅黑" panose="020B0503020204020204" pitchFamily="34" charset="-122"/>
                <a:ea typeface="微软雅黑" panose="020B0503020204020204" pitchFamily="34" charset="-122"/>
              </a:rPr>
              <a:t>指导专区</a:t>
            </a:r>
            <a:endParaRPr kumimoji="0" lang="en-US" altLang="en-US" sz="18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11" name="文本框 10"/>
          <p:cNvSpPr txBox="1"/>
          <p:nvPr/>
        </p:nvSpPr>
        <p:spPr>
          <a:xfrm>
            <a:off x="8333558" y="1941661"/>
            <a:ext cx="3625488" cy="36933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defRPr/>
            </a:pPr>
            <a:r>
              <a:rPr kumimoji="0" lang="zh-CN" altLang="en-US" sz="1800" b="1"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rPr>
              <a:t>学生账号登陆</a:t>
            </a:r>
            <a:r>
              <a:rPr kumimoji="0" lang="en-US" altLang="zh-CN" sz="1800" b="1"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rPr>
              <a:t>OCES</a:t>
            </a:r>
            <a:r>
              <a:rPr kumimoji="0" lang="zh-CN" altLang="en-US" sz="1800" b="1"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rPr>
              <a:t>学习平台</a:t>
            </a:r>
          </a:p>
        </p:txBody>
      </p:sp>
      <p:sp>
        <p:nvSpPr>
          <p:cNvPr id="12" name="文本框 11"/>
          <p:cNvSpPr txBox="1"/>
          <p:nvPr/>
        </p:nvSpPr>
        <p:spPr>
          <a:xfrm>
            <a:off x="8333558" y="2541827"/>
            <a:ext cx="2867842" cy="36933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defRPr/>
            </a:pPr>
            <a:r>
              <a:rPr kumimoji="0" lang="zh-CN" altLang="en-US" sz="1800" b="1"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rPr>
              <a:t>点击“我的考试”菜单</a:t>
            </a:r>
          </a:p>
        </p:txBody>
      </p:sp>
      <p:sp>
        <p:nvSpPr>
          <p:cNvPr id="14" name="文本框 13"/>
          <p:cNvSpPr txBox="1"/>
          <p:nvPr/>
        </p:nvSpPr>
        <p:spPr>
          <a:xfrm>
            <a:off x="8333558" y="3102621"/>
            <a:ext cx="3325042" cy="36830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defRPr/>
            </a:pPr>
            <a:r>
              <a:rPr kumimoji="0" lang="zh-CN" altLang="en-US" sz="1800" b="1"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rPr>
              <a:t>选择</a:t>
            </a:r>
            <a:r>
              <a:rPr kumimoji="0" lang="zh-CN" altLang="en-US" sz="1800" b="1" i="0" u="none" strike="noStrike" kern="1200" cap="none" spc="0" normalizeH="0" baseline="0" noProof="0" dirty="0" smtClean="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rPr>
              <a:t>“网考常见问题”</a:t>
            </a:r>
            <a:endParaRPr kumimoji="0" lang="zh-CN" altLang="en-US" sz="1800" b="1"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endParaRPr>
          </a:p>
        </p:txBody>
      </p:sp>
      <p:sp>
        <p:nvSpPr>
          <p:cNvPr id="15" name="文本框 14"/>
          <p:cNvSpPr txBox="1"/>
          <p:nvPr/>
        </p:nvSpPr>
        <p:spPr>
          <a:xfrm>
            <a:off x="8333558" y="3677387"/>
            <a:ext cx="3325042" cy="36830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defRPr/>
            </a:pPr>
            <a:r>
              <a:rPr kumimoji="0" lang="zh-CN" altLang="en-US" sz="1800" b="1" i="0" u="none" strike="noStrike" kern="1200" cap="none" spc="0" normalizeH="0" baseline="0" noProof="0" dirty="0" smtClean="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rPr>
              <a:t>查看“参加网考步骤”</a:t>
            </a:r>
            <a:endParaRPr kumimoji="0" lang="zh-CN" altLang="en-US" sz="1800" b="1"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endParaRPr>
          </a:p>
        </p:txBody>
      </p:sp>
      <p:sp>
        <p:nvSpPr>
          <p:cNvPr id="16" name="文本框 15"/>
          <p:cNvSpPr txBox="1"/>
          <p:nvPr/>
        </p:nvSpPr>
        <p:spPr>
          <a:xfrm>
            <a:off x="8333558" y="4243261"/>
            <a:ext cx="3325042" cy="36830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defRPr/>
            </a:pPr>
            <a:r>
              <a:rPr kumimoji="0" lang="zh-CN" altLang="en-US" sz="1800" b="1"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rPr>
              <a:t>下载“考试操作手册”</a:t>
            </a:r>
          </a:p>
        </p:txBody>
      </p:sp>
      <p:sp>
        <p:nvSpPr>
          <p:cNvPr id="17" name="文本框 16"/>
          <p:cNvSpPr txBox="1"/>
          <p:nvPr/>
        </p:nvSpPr>
        <p:spPr>
          <a:xfrm>
            <a:off x="8333558" y="4810405"/>
            <a:ext cx="3325042" cy="175323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defRPr/>
            </a:pPr>
            <a:r>
              <a:rPr kumimoji="0" lang="zh-CN" altLang="en-US" sz="1800" b="1"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rPr>
              <a:t>下载“在线考试系统”</a:t>
            </a:r>
            <a:endParaRPr kumimoji="0" lang="zh-CN" altLang="en-US" sz="1800" b="1" i="0" u="none" strike="noStrike" kern="1200" cap="none" spc="0" normalizeH="0" baseline="0" noProof="0" dirty="0" smtClean="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defRPr/>
            </a:pPr>
            <a:endParaRPr kumimoji="0" lang="en-US" altLang="zh-CN" sz="1800" b="1" i="0" u="none" strike="noStrike" kern="1200" cap="none" spc="0" normalizeH="0" baseline="0" noProof="0" dirty="0" smtClean="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defRPr/>
            </a:pPr>
            <a:r>
              <a:rPr kumimoji="0" lang="zh-CN" altLang="en-US" sz="1800" b="1" i="0" u="none" strike="noStrike" kern="1200" cap="none" spc="0" normalizeH="0" baseline="0" noProof="0" dirty="0" smtClean="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rPr>
              <a:t>下载</a:t>
            </a:r>
            <a:r>
              <a:rPr kumimoji="0" lang="en-US" altLang="zh-CN" sz="1800" b="1" i="0" u="none" strike="noStrike" kern="1200" cap="none" spc="0" normalizeH="0" baseline="0" noProof="0" dirty="0" smtClean="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rPr>
              <a:t>“FAQ”</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defRPr/>
            </a:pPr>
            <a:endParaRPr kumimoji="0" lang="en-US" altLang="zh-CN" sz="1800" b="1" i="0" u="none" strike="noStrike" kern="1200" cap="none" spc="0" normalizeH="0" baseline="0" noProof="0" dirty="0" smtClean="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defRPr/>
            </a:pPr>
            <a:r>
              <a:rPr kumimoji="0" lang="zh-CN" altLang="en-US" sz="1800" b="1" i="0" u="none" strike="noStrike" kern="1200" cap="none" spc="0" normalizeH="0" baseline="0" noProof="0" dirty="0" smtClean="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rPr>
              <a:t>查看考生常见问题</a:t>
            </a:r>
            <a:endParaRPr kumimoji="0" lang="en-US" altLang="zh-CN" sz="1800" b="1" i="0" u="none" strike="noStrike" kern="1200" cap="none" spc="0" normalizeH="0" baseline="0" noProof="0" dirty="0" smtClean="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endParaRPr>
          </a:p>
          <a:p>
            <a:pPr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defRPr/>
            </a:pPr>
            <a:endParaRPr lang="en-US" altLang="zh-CN" b="1" dirty="0" smtClean="0">
              <a:solidFill>
                <a:prstClr val="white">
                  <a:lumMod val="95000"/>
                </a:prstClr>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3"/>
          <a:stretch>
            <a:fillRect/>
          </a:stretch>
        </p:blipFill>
        <p:spPr>
          <a:xfrm>
            <a:off x="329565" y="1972310"/>
            <a:ext cx="7643495" cy="444119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01929" y="308610"/>
            <a:ext cx="6509421" cy="474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3000" b="1" dirty="0">
                <a:solidFill>
                  <a:schemeClr val="bg1"/>
                </a:solidFill>
                <a:latin typeface="微软雅黑" panose="020B0503020204020204" pitchFamily="34" charset="-122"/>
                <a:ea typeface="微软雅黑" panose="020B0503020204020204" pitchFamily="34" charset="-122"/>
              </a:rPr>
              <a:t>一、如何</a:t>
            </a:r>
            <a:r>
              <a:rPr lang="zh-CN" altLang="en-US" sz="3000" b="1" dirty="0">
                <a:solidFill>
                  <a:schemeClr val="bg1"/>
                </a:solidFill>
                <a:latin typeface="微软雅黑" panose="020B0503020204020204" pitchFamily="34" charset="-122"/>
                <a:ea typeface="微软雅黑" panose="020B0503020204020204" pitchFamily="34" charset="-122"/>
              </a:rPr>
              <a:t>准备考试环境</a:t>
            </a:r>
            <a:endParaRPr lang="zh-CN" altLang="zh-CN" sz="3000" b="1" dirty="0">
              <a:solidFill>
                <a:srgbClr val="278ECF"/>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163216" y="1279998"/>
            <a:ext cx="10927150" cy="368300"/>
          </a:xfrm>
          <a:prstGeom prst="rect">
            <a:avLst/>
          </a:prstGeom>
          <a:noFill/>
        </p:spPr>
        <p:txBody>
          <a:bodyPr wrap="square" rtlCol="0">
            <a:spAutoFit/>
          </a:bodyPr>
          <a:lstStyle/>
          <a:p>
            <a:pPr indent="0">
              <a:buFont typeface="+mj-ea"/>
              <a:buNone/>
            </a:pPr>
            <a:r>
              <a:rPr lang="zh-CN" altLang="en-US" dirty="0">
                <a:solidFill>
                  <a:srgbClr val="FFFFFF"/>
                </a:solidFill>
                <a:latin typeface="微软雅黑" panose="020B0503020204020204" pitchFamily="34" charset="-122"/>
                <a:ea typeface="微软雅黑" panose="020B0503020204020204" pitchFamily="34" charset="-122"/>
              </a:rPr>
              <a:t>③ 根据考试安全需要，退出</a:t>
            </a:r>
            <a:r>
              <a:rPr lang="en-US" altLang="zh-CN" dirty="0">
                <a:solidFill>
                  <a:srgbClr val="FFFFFF"/>
                </a:solidFill>
                <a:latin typeface="微软雅黑" panose="020B0503020204020204" pitchFamily="34" charset="-122"/>
                <a:ea typeface="微软雅黑" panose="020B0503020204020204" pitchFamily="34" charset="-122"/>
              </a:rPr>
              <a:t>QQ</a:t>
            </a:r>
            <a:r>
              <a:rPr lang="zh-CN" altLang="en-US" dirty="0">
                <a:solidFill>
                  <a:srgbClr val="FFFFFF"/>
                </a:solidFill>
                <a:latin typeface="微软雅黑" panose="020B0503020204020204" pitchFamily="34" charset="-122"/>
                <a:ea typeface="微软雅黑" panose="020B0503020204020204" pitchFamily="34" charset="-122"/>
              </a:rPr>
              <a:t>、微信等有通讯功能和远程协助功能的应用程序、并安装考试客户端</a:t>
            </a:r>
            <a:endParaRPr lang="en-US" altLang="en-US" dirty="0">
              <a:solidFill>
                <a:srgbClr val="FFFFFF"/>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3"/>
          <a:stretch>
            <a:fillRect/>
          </a:stretch>
        </p:blipFill>
        <p:spPr>
          <a:xfrm>
            <a:off x="4459875" y="3260391"/>
            <a:ext cx="2428571" cy="904762"/>
          </a:xfrm>
          <a:prstGeom prst="rect">
            <a:avLst/>
          </a:prstGeom>
        </p:spPr>
      </p:pic>
      <p:pic>
        <p:nvPicPr>
          <p:cNvPr id="18" name="图片 17"/>
          <p:cNvPicPr>
            <a:picLocks noChangeAspect="1"/>
          </p:cNvPicPr>
          <p:nvPr/>
        </p:nvPicPr>
        <p:blipFill>
          <a:blip r:embed="rId4"/>
          <a:stretch>
            <a:fillRect/>
          </a:stretch>
        </p:blipFill>
        <p:spPr>
          <a:xfrm>
            <a:off x="1116486" y="2374338"/>
            <a:ext cx="1992473" cy="2676869"/>
          </a:xfrm>
          <a:prstGeom prst="rect">
            <a:avLst/>
          </a:prstGeom>
        </p:spPr>
      </p:pic>
      <p:cxnSp>
        <p:nvCxnSpPr>
          <p:cNvPr id="19" name="肘形连接符 18"/>
          <p:cNvCxnSpPr/>
          <p:nvPr/>
        </p:nvCxnSpPr>
        <p:spPr>
          <a:xfrm>
            <a:off x="3108960" y="3709670"/>
            <a:ext cx="1350645" cy="3175"/>
          </a:xfrm>
          <a:prstGeom prst="bentConnector2">
            <a:avLst/>
          </a:prstGeom>
          <a:ln w="25400">
            <a:solidFill>
              <a:schemeClr val="tx1">
                <a:lumMod val="50000"/>
                <a:lumOff val="50000"/>
              </a:schemeClr>
            </a:solidFill>
            <a:prstDash val="dash"/>
            <a:headEnd type="diamond" w="lg" len="lg"/>
            <a:tailEnd type="arrow"/>
          </a:ln>
        </p:spPr>
        <p:style>
          <a:lnRef idx="1">
            <a:schemeClr val="accent1"/>
          </a:lnRef>
          <a:fillRef idx="0">
            <a:schemeClr val="accent1"/>
          </a:fillRef>
          <a:effectRef idx="0">
            <a:schemeClr val="accent1"/>
          </a:effectRef>
          <a:fontRef idx="minor">
            <a:schemeClr val="tx1"/>
          </a:fontRef>
        </p:style>
      </p:cxnSp>
      <p:cxnSp>
        <p:nvCxnSpPr>
          <p:cNvPr id="22" name="肘形连接符 21"/>
          <p:cNvCxnSpPr/>
          <p:nvPr/>
        </p:nvCxnSpPr>
        <p:spPr>
          <a:xfrm flipV="1">
            <a:off x="6888446" y="3712770"/>
            <a:ext cx="1350916" cy="1"/>
          </a:xfrm>
          <a:prstGeom prst="bentConnector3">
            <a:avLst>
              <a:gd name="adj1" fmla="val 50000"/>
            </a:avLst>
          </a:prstGeom>
          <a:ln w="25400">
            <a:solidFill>
              <a:schemeClr val="tx1">
                <a:lumMod val="50000"/>
                <a:lumOff val="50000"/>
              </a:schemeClr>
            </a:solidFill>
            <a:prstDash val="dash"/>
            <a:headEnd type="diamond" w="lg" len="lg"/>
            <a:tailEnd type="arrow"/>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4237807" y="4280372"/>
            <a:ext cx="3430091" cy="36933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解压之前下载的客户端程序</a:t>
            </a:r>
            <a:endParaRPr lang="en-US" altLang="en-US"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998909" y="5503492"/>
            <a:ext cx="2636255" cy="368300"/>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退出</a:t>
            </a:r>
            <a:r>
              <a:rPr lang="en-US" altLang="zh-CN" dirty="0">
                <a:solidFill>
                  <a:schemeClr val="bg1"/>
                </a:solidFill>
                <a:latin typeface="微软雅黑" panose="020B0503020204020204" pitchFamily="34" charset="-122"/>
                <a:ea typeface="微软雅黑" panose="020B0503020204020204" pitchFamily="34" charset="-122"/>
              </a:rPr>
              <a:t>QQ</a:t>
            </a:r>
            <a:r>
              <a:rPr lang="zh-CN" altLang="en-US" dirty="0">
                <a:solidFill>
                  <a:schemeClr val="bg1"/>
                </a:solidFill>
                <a:latin typeface="微软雅黑" panose="020B0503020204020204" pitchFamily="34" charset="-122"/>
                <a:ea typeface="微软雅黑" panose="020B0503020204020204" pitchFamily="34" charset="-122"/>
              </a:rPr>
              <a:t>、微信等应用</a:t>
            </a:r>
            <a:endParaRPr lang="en-US" altLang="en-US" dirty="0">
              <a:solidFill>
                <a:schemeClr val="bg1"/>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8328869" y="4280372"/>
            <a:ext cx="3430091" cy="36933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找到解压后的文件，双击安装</a:t>
            </a:r>
            <a:endParaRPr lang="en-US" altLang="en-US"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5"/>
          <a:stretch>
            <a:fillRect/>
          </a:stretch>
        </p:blipFill>
        <p:spPr>
          <a:xfrm>
            <a:off x="9317017" y="3028276"/>
            <a:ext cx="790476" cy="109523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01929" y="308610"/>
            <a:ext cx="6509421" cy="474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3000" b="1" dirty="0">
                <a:solidFill>
                  <a:schemeClr val="bg1"/>
                </a:solidFill>
                <a:latin typeface="微软雅黑" panose="020B0503020204020204" pitchFamily="34" charset="-122"/>
                <a:ea typeface="微软雅黑" panose="020B0503020204020204" pitchFamily="34" charset="-122"/>
              </a:rPr>
              <a:t>一、如何</a:t>
            </a:r>
            <a:r>
              <a:rPr lang="zh-CN" altLang="en-US" sz="3000" b="1" dirty="0">
                <a:solidFill>
                  <a:schemeClr val="bg1"/>
                </a:solidFill>
                <a:latin typeface="微软雅黑" panose="020B0503020204020204" pitchFamily="34" charset="-122"/>
                <a:ea typeface="微软雅黑" panose="020B0503020204020204" pitchFamily="34" charset="-122"/>
              </a:rPr>
              <a:t>准备考试环境</a:t>
            </a:r>
            <a:endParaRPr lang="zh-CN" altLang="zh-CN" sz="3000" b="1" dirty="0">
              <a:solidFill>
                <a:srgbClr val="278ECF"/>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163216" y="1241898"/>
            <a:ext cx="10927150" cy="368300"/>
          </a:xfrm>
          <a:prstGeom prst="rect">
            <a:avLst/>
          </a:prstGeom>
          <a:noFill/>
        </p:spPr>
        <p:txBody>
          <a:bodyPr wrap="square" rtlCol="0">
            <a:spAutoFit/>
          </a:bodyPr>
          <a:lstStyle/>
          <a:p>
            <a:pPr indent="0">
              <a:buFont typeface="+mj-ea"/>
              <a:buNone/>
            </a:pPr>
            <a:r>
              <a:rPr lang="zh-CN" altLang="en-US" dirty="0">
                <a:solidFill>
                  <a:srgbClr val="FFFFFF"/>
                </a:solidFill>
                <a:latin typeface="微软雅黑" panose="020B0503020204020204" pitchFamily="34" charset="-122"/>
                <a:ea typeface="微软雅黑" panose="020B0503020204020204" pitchFamily="34" charset="-122"/>
              </a:rPr>
              <a:t>④ 安装客户端</a:t>
            </a:r>
          </a:p>
        </p:txBody>
      </p:sp>
      <p:pic>
        <p:nvPicPr>
          <p:cNvPr id="2" name="图片 1" descr="WechatIMG1519"/>
          <p:cNvPicPr>
            <a:picLocks noChangeAspect="1"/>
          </p:cNvPicPr>
          <p:nvPr/>
        </p:nvPicPr>
        <p:blipFill>
          <a:blip r:embed="rId3"/>
          <a:stretch>
            <a:fillRect/>
          </a:stretch>
        </p:blipFill>
        <p:spPr>
          <a:xfrm>
            <a:off x="163195" y="1972945"/>
            <a:ext cx="3679825" cy="2657475"/>
          </a:xfrm>
          <a:prstGeom prst="rect">
            <a:avLst/>
          </a:prstGeom>
        </p:spPr>
      </p:pic>
      <p:pic>
        <p:nvPicPr>
          <p:cNvPr id="3" name="图片 2" descr="WechatIMG1520"/>
          <p:cNvPicPr>
            <a:picLocks noChangeAspect="1"/>
          </p:cNvPicPr>
          <p:nvPr/>
        </p:nvPicPr>
        <p:blipFill>
          <a:blip r:embed="rId4"/>
          <a:stretch>
            <a:fillRect/>
          </a:stretch>
        </p:blipFill>
        <p:spPr>
          <a:xfrm>
            <a:off x="4436745" y="1945005"/>
            <a:ext cx="3267075" cy="2684145"/>
          </a:xfrm>
          <a:prstGeom prst="rect">
            <a:avLst/>
          </a:prstGeom>
        </p:spPr>
      </p:pic>
      <p:pic>
        <p:nvPicPr>
          <p:cNvPr id="5" name="图片 4" descr="WechatIMG1522"/>
          <p:cNvPicPr>
            <a:picLocks noChangeAspect="1"/>
          </p:cNvPicPr>
          <p:nvPr/>
        </p:nvPicPr>
        <p:blipFill>
          <a:blip r:embed="rId5"/>
          <a:stretch>
            <a:fillRect/>
          </a:stretch>
        </p:blipFill>
        <p:spPr>
          <a:xfrm>
            <a:off x="8311515" y="1962785"/>
            <a:ext cx="3742055" cy="2667635"/>
          </a:xfrm>
          <a:prstGeom prst="rect">
            <a:avLst/>
          </a:prstGeom>
        </p:spPr>
      </p:pic>
      <p:cxnSp>
        <p:nvCxnSpPr>
          <p:cNvPr id="26" name="肘形连接符 25"/>
          <p:cNvCxnSpPr/>
          <p:nvPr/>
        </p:nvCxnSpPr>
        <p:spPr>
          <a:xfrm>
            <a:off x="3843020" y="3170555"/>
            <a:ext cx="622935" cy="10795"/>
          </a:xfrm>
          <a:prstGeom prst="bentConnector3">
            <a:avLst>
              <a:gd name="adj1" fmla="val 50050"/>
            </a:avLst>
          </a:prstGeom>
          <a:ln w="25400">
            <a:solidFill>
              <a:schemeClr val="tx1">
                <a:lumMod val="50000"/>
                <a:lumOff val="50000"/>
              </a:schemeClr>
            </a:solidFill>
            <a:prstDash val="dash"/>
            <a:headEnd type="diamond" w="lg" len="lg"/>
            <a:tailEnd type="arrow"/>
          </a:ln>
        </p:spPr>
        <p:style>
          <a:lnRef idx="1">
            <a:schemeClr val="accent1"/>
          </a:lnRef>
          <a:fillRef idx="0">
            <a:schemeClr val="accent1"/>
          </a:fillRef>
          <a:effectRef idx="0">
            <a:schemeClr val="accent1"/>
          </a:effectRef>
          <a:fontRef idx="minor">
            <a:schemeClr val="tx1"/>
          </a:fontRef>
        </p:style>
      </p:cxnSp>
      <p:cxnSp>
        <p:nvCxnSpPr>
          <p:cNvPr id="6" name="肘形连接符 5"/>
          <p:cNvCxnSpPr/>
          <p:nvPr/>
        </p:nvCxnSpPr>
        <p:spPr>
          <a:xfrm>
            <a:off x="7701280" y="3181350"/>
            <a:ext cx="622935" cy="10795"/>
          </a:xfrm>
          <a:prstGeom prst="bentConnector3">
            <a:avLst>
              <a:gd name="adj1" fmla="val 50050"/>
            </a:avLst>
          </a:prstGeom>
          <a:ln w="25400">
            <a:solidFill>
              <a:schemeClr val="tx1">
                <a:lumMod val="50000"/>
                <a:lumOff val="50000"/>
              </a:schemeClr>
            </a:solidFill>
            <a:prstDash val="dash"/>
            <a:headEnd type="diamond" w="lg" len="lg"/>
            <a:tailEnd type="arrow"/>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4545673" y="4903648"/>
            <a:ext cx="3325042" cy="645160"/>
          </a:xfrm>
          <a:prstGeom prst="rect">
            <a:avLst/>
          </a:prstGeom>
          <a:noFill/>
        </p:spPr>
        <p:txBody>
          <a:bodyPr wrap="square" rtlCol="0">
            <a:spAutoFit/>
          </a:bodyPr>
          <a:lstStyle/>
          <a:p>
            <a:r>
              <a:rPr lang="zh-CN" altLang="en-US" b="1" dirty="0">
                <a:solidFill>
                  <a:schemeClr val="bg1">
                    <a:lumMod val="95000"/>
                  </a:schemeClr>
                </a:solidFill>
                <a:latin typeface="微软雅黑" panose="020B0503020204020204" pitchFamily="34" charset="-122"/>
                <a:ea typeface="微软雅黑" panose="020B0503020204020204" pitchFamily="34" charset="-122"/>
              </a:rPr>
              <a:t>如果安装过程中被安全软件拦截，选择“允许程序所有操作”</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01929" y="308610"/>
            <a:ext cx="6509421" cy="474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zh-CN" altLang="en-US" sz="30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二</a:t>
            </a:r>
            <a:r>
              <a:rPr kumimoji="0" lang="en-US" altLang="en-US" sz="30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a:t>
            </a:r>
            <a:r>
              <a:rPr lang="zh-CN" altLang="en-US" sz="3000" b="1" dirty="0" smtClean="0">
                <a:solidFill>
                  <a:prstClr val="white"/>
                </a:solidFill>
                <a:latin typeface="微软雅黑" panose="020B0503020204020204" pitchFamily="34" charset="-122"/>
                <a:ea typeface="微软雅黑" panose="020B0503020204020204" pitchFamily="34" charset="-122"/>
              </a:rPr>
              <a:t>如何开始考试</a:t>
            </a:r>
          </a:p>
        </p:txBody>
      </p:sp>
      <p:sp>
        <p:nvSpPr>
          <p:cNvPr id="4" name="文本框 3"/>
          <p:cNvSpPr txBox="1"/>
          <p:nvPr/>
        </p:nvSpPr>
        <p:spPr>
          <a:xfrm>
            <a:off x="201732" y="1302070"/>
            <a:ext cx="10927150" cy="369332"/>
          </a:xfrm>
          <a:prstGeom prst="rect">
            <a:avLst/>
          </a:prstGeom>
          <a:noFill/>
        </p:spPr>
        <p:txBody>
          <a:bodyPr wrap="square" rtlCol="0">
            <a:spAutoFit/>
          </a:bodyPr>
          <a:lstStyle/>
          <a:p>
            <a:pPr marL="342900" lvl="0" indent="-342900">
              <a:buFont typeface="+mj-ea"/>
              <a:buAutoNum type="circleNumDbPlain"/>
              <a:defRPr/>
            </a:pPr>
            <a:r>
              <a:rPr lang="zh-CN" altLang="en-US" dirty="0">
                <a:solidFill>
                  <a:srgbClr val="FFFFFF"/>
                </a:solidFill>
                <a:latin typeface="微软雅黑" panose="020B0503020204020204" pitchFamily="34" charset="-122"/>
                <a:ea typeface="微软雅黑" panose="020B0503020204020204" pitchFamily="34" charset="-122"/>
              </a:rPr>
              <a:t>启动在线考试系统程序</a:t>
            </a:r>
            <a:endParaRPr kumimoji="0" lang="en-US"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3" name="文本框 22"/>
          <p:cNvSpPr txBox="1"/>
          <p:nvPr/>
        </p:nvSpPr>
        <p:spPr>
          <a:xfrm>
            <a:off x="6251452" y="1359179"/>
            <a:ext cx="3974123" cy="369332"/>
          </a:xfrm>
          <a:prstGeom prst="rect">
            <a:avLst/>
          </a:prstGeom>
          <a:noFill/>
        </p:spPr>
        <p:txBody>
          <a:bodyPr wrap="square" rtlCol="0">
            <a:spAutoFit/>
          </a:bodyPr>
          <a:lstStyle/>
          <a:p>
            <a:pPr lvl="0">
              <a:defRPr/>
            </a:pPr>
            <a:r>
              <a:rPr kumimoji="0" lang="zh-CN" altLang="en-US" sz="1800" b="0"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双击</a:t>
            </a:r>
            <a:r>
              <a:rPr kumimoji="0" lang="zh-CN" altLang="en-US" sz="1800" b="1" i="0" u="none" strike="noStrike" kern="12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mn-cs"/>
              </a:rPr>
              <a:t>新版</a:t>
            </a:r>
            <a:r>
              <a:rPr lang="zh-CN" altLang="en-US" dirty="0">
                <a:solidFill>
                  <a:prstClr val="white"/>
                </a:solidFill>
                <a:latin typeface="微软雅黑" panose="020B0503020204020204" pitchFamily="34" charset="-122"/>
                <a:ea typeface="微软雅黑" panose="020B0503020204020204" pitchFamily="34" charset="-122"/>
              </a:rPr>
              <a:t>在线考试系统图标</a:t>
            </a:r>
            <a:r>
              <a:rPr kumimoji="0" lang="zh-CN" altLang="en-US" sz="1800" b="0"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登录系统</a:t>
            </a:r>
            <a:endParaRPr kumimoji="0" lang="en-US"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6" name="文本框 35"/>
          <p:cNvSpPr txBox="1"/>
          <p:nvPr/>
        </p:nvSpPr>
        <p:spPr>
          <a:xfrm>
            <a:off x="367665" y="6049645"/>
            <a:ext cx="5483225" cy="64516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defRPr/>
            </a:pPr>
            <a:r>
              <a:rPr kumimoji="0" lang="zh-CN" altLang="en-US" sz="1800" b="0"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从启动页进入考生登录页时检查是否电脑有开启远程协助程序</a:t>
            </a:r>
          </a:p>
        </p:txBody>
      </p:sp>
      <p:pic>
        <p:nvPicPr>
          <p:cNvPr id="6" name="图片 5" descr="WechatIMG1727"/>
          <p:cNvPicPr>
            <a:picLocks noChangeAspect="1"/>
          </p:cNvPicPr>
          <p:nvPr/>
        </p:nvPicPr>
        <p:blipFill>
          <a:blip r:embed="rId3"/>
          <a:stretch>
            <a:fillRect/>
          </a:stretch>
        </p:blipFill>
        <p:spPr>
          <a:xfrm>
            <a:off x="339129" y="2359742"/>
            <a:ext cx="5616259" cy="3473666"/>
          </a:xfrm>
          <a:prstGeom prst="rect">
            <a:avLst/>
          </a:prstGeom>
        </p:spPr>
      </p:pic>
      <p:pic>
        <p:nvPicPr>
          <p:cNvPr id="7" name="图片 6" descr="WK_256x256"/>
          <p:cNvPicPr>
            <a:picLocks noChangeAspect="1"/>
          </p:cNvPicPr>
          <p:nvPr/>
        </p:nvPicPr>
        <p:blipFill>
          <a:blip r:embed="rId4"/>
          <a:stretch>
            <a:fillRect/>
          </a:stretch>
        </p:blipFill>
        <p:spPr>
          <a:xfrm>
            <a:off x="5507129" y="1160780"/>
            <a:ext cx="624840" cy="624840"/>
          </a:xfrm>
          <a:prstGeom prst="rect">
            <a:avLst/>
          </a:prstGeom>
        </p:spPr>
      </p:pic>
      <p:cxnSp>
        <p:nvCxnSpPr>
          <p:cNvPr id="12" name="肘形连接符 11"/>
          <p:cNvCxnSpPr/>
          <p:nvPr/>
        </p:nvCxnSpPr>
        <p:spPr>
          <a:xfrm rot="5400000">
            <a:off x="4533249" y="1485573"/>
            <a:ext cx="886394" cy="861646"/>
          </a:xfrm>
          <a:prstGeom prst="bentConnector3">
            <a:avLst>
              <a:gd name="adj1" fmla="val -2572"/>
            </a:avLst>
          </a:prstGeom>
          <a:ln w="19050">
            <a:solidFill>
              <a:srgbClr val="FFFFFF"/>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6341110" y="6049645"/>
            <a:ext cx="5483225" cy="64516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defRPr/>
            </a:pPr>
            <a:r>
              <a:rPr lang="zh-CN" altLang="en-US" dirty="0">
                <a:solidFill>
                  <a:schemeClr val="bg1"/>
                </a:solidFill>
                <a:latin typeface="微软雅黑" panose="020B0503020204020204" pitchFamily="34" charset="-122"/>
                <a:ea typeface="微软雅黑" panose="020B0503020204020204" pitchFamily="34" charset="-122"/>
                <a:sym typeface="+mn-ea"/>
              </a:rPr>
              <a:t>检测到远程协助程序或可能的摄像头拦截程序时，系统会提示关闭相关软件后，重新启动考试系统</a:t>
            </a:r>
          </a:p>
        </p:txBody>
      </p:sp>
      <p:pic>
        <p:nvPicPr>
          <p:cNvPr id="2" name="图片 1"/>
          <p:cNvPicPr>
            <a:picLocks noChangeAspect="1"/>
          </p:cNvPicPr>
          <p:nvPr/>
        </p:nvPicPr>
        <p:blipFill>
          <a:blip r:embed="rId5"/>
          <a:stretch>
            <a:fillRect/>
          </a:stretch>
        </p:blipFill>
        <p:spPr>
          <a:xfrm>
            <a:off x="6445250" y="2359660"/>
            <a:ext cx="5107305" cy="347345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01929" y="308610"/>
            <a:ext cx="6509421" cy="474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3000" b="1" dirty="0">
                <a:solidFill>
                  <a:schemeClr val="bg1"/>
                </a:solidFill>
                <a:latin typeface="微软雅黑" panose="020B0503020204020204" pitchFamily="34" charset="-122"/>
                <a:ea typeface="微软雅黑" panose="020B0503020204020204" pitchFamily="34" charset="-122"/>
              </a:rPr>
              <a:t>二</a:t>
            </a:r>
            <a:r>
              <a:rPr lang="en-US" altLang="en-US" sz="3000" b="1" dirty="0">
                <a:solidFill>
                  <a:schemeClr val="bg1"/>
                </a:solidFill>
                <a:latin typeface="微软雅黑" panose="020B0503020204020204" pitchFamily="34" charset="-122"/>
                <a:ea typeface="微软雅黑" panose="020B0503020204020204" pitchFamily="34" charset="-122"/>
              </a:rPr>
              <a:t>、如何</a:t>
            </a:r>
            <a:r>
              <a:rPr lang="zh-CN" altLang="en-US" sz="3000" b="1" dirty="0">
                <a:solidFill>
                  <a:schemeClr val="bg1"/>
                </a:solidFill>
                <a:latin typeface="微软雅黑" panose="020B0503020204020204" pitchFamily="34" charset="-122"/>
                <a:ea typeface="微软雅黑" panose="020B0503020204020204" pitchFamily="34" charset="-122"/>
              </a:rPr>
              <a:t>开始考试</a:t>
            </a:r>
            <a:endParaRPr lang="zh-CN" sz="3000" b="1" dirty="0">
              <a:solidFill>
                <a:srgbClr val="278ECF"/>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194747" y="1256350"/>
            <a:ext cx="10927150" cy="368300"/>
          </a:xfrm>
          <a:prstGeom prst="rect">
            <a:avLst/>
          </a:prstGeom>
          <a:noFill/>
        </p:spPr>
        <p:txBody>
          <a:bodyPr wrap="square" rtlCol="0">
            <a:spAutoFit/>
          </a:bodyPr>
          <a:lstStyle/>
          <a:p>
            <a:pPr indent="0">
              <a:buFont typeface="+mj-ea"/>
              <a:buNone/>
            </a:pPr>
            <a:r>
              <a:rPr lang="zh-CN" altLang="en-US" dirty="0">
                <a:solidFill>
                  <a:srgbClr val="FFFFFF"/>
                </a:solidFill>
                <a:latin typeface="微软雅黑" panose="020B0503020204020204" pitchFamily="34" charset="-122"/>
                <a:ea typeface="微软雅黑" panose="020B0503020204020204" pitchFamily="34" charset="-122"/>
              </a:rPr>
              <a:t>② 考生登录</a:t>
            </a:r>
          </a:p>
        </p:txBody>
      </p:sp>
      <p:sp>
        <p:nvSpPr>
          <p:cNvPr id="5" name="文本框 4"/>
          <p:cNvSpPr txBox="1"/>
          <p:nvPr/>
        </p:nvSpPr>
        <p:spPr>
          <a:xfrm>
            <a:off x="5880100" y="2312035"/>
            <a:ext cx="6038215" cy="2308324"/>
          </a:xfrm>
          <a:prstGeom prst="rect">
            <a:avLst/>
          </a:prstGeom>
          <a:noFill/>
        </p:spPr>
        <p:txBody>
          <a:bodyPr wrap="square" rtlCol="0" anchor="t">
            <a:spAutoFit/>
          </a:bodyPr>
          <a:lstStyle/>
          <a:p>
            <a:pPr marL="285750" indent="-285750" algn="l">
              <a:buFont typeface="Wingdings" panose="05000000000000000000" pitchFamily="2" charset="2"/>
              <a:buChar char="Ø"/>
            </a:pPr>
            <a:r>
              <a:rPr lang="zh-CN" altLang="en-US" dirty="0">
                <a:solidFill>
                  <a:schemeClr val="bg1">
                    <a:lumMod val="95000"/>
                  </a:schemeClr>
                </a:solidFill>
                <a:latin typeface="微软雅黑" panose="020B0503020204020204" pitchFamily="34" charset="-122"/>
                <a:ea typeface="微软雅黑" panose="020B0503020204020204" pitchFamily="34" charset="-122"/>
                <a:sym typeface="+mn-ea"/>
              </a:rPr>
              <a:t>登录用户名为报考时提供的身份证号码（士兵证、军官证、港澳通行证为</a:t>
            </a:r>
            <a:r>
              <a:rPr lang="zh-CN" altLang="en-US" dirty="0" smtClean="0">
                <a:solidFill>
                  <a:schemeClr val="bg1">
                    <a:lumMod val="95000"/>
                  </a:schemeClr>
                </a:solidFill>
                <a:latin typeface="微软雅黑" panose="020B0503020204020204" pitchFamily="34" charset="-122"/>
                <a:ea typeface="微软雅黑" panose="020B0503020204020204" pitchFamily="34" charset="-122"/>
                <a:sym typeface="+mn-ea"/>
              </a:rPr>
              <a:t>数字</a:t>
            </a:r>
            <a:r>
              <a:rPr lang="en-US" altLang="zh-CN" dirty="0" smtClean="0">
                <a:solidFill>
                  <a:schemeClr val="bg1">
                    <a:lumMod val="95000"/>
                  </a:schemeClr>
                </a:solidFill>
                <a:latin typeface="微软雅黑" panose="020B0503020204020204" pitchFamily="34" charset="-122"/>
                <a:ea typeface="微软雅黑" panose="020B0503020204020204" pitchFamily="34" charset="-122"/>
                <a:sym typeface="+mn-ea"/>
              </a:rPr>
              <a:t>+</a:t>
            </a:r>
            <a:r>
              <a:rPr lang="zh-CN" altLang="en-US" dirty="0" smtClean="0">
                <a:solidFill>
                  <a:schemeClr val="bg1">
                    <a:lumMod val="95000"/>
                  </a:schemeClr>
                </a:solidFill>
                <a:latin typeface="微软雅黑" panose="020B0503020204020204" pitchFamily="34" charset="-122"/>
                <a:ea typeface="微软雅黑" panose="020B0503020204020204" pitchFamily="34" charset="-122"/>
                <a:sym typeface="+mn-ea"/>
              </a:rPr>
              <a:t>字母部分</a:t>
            </a:r>
            <a:r>
              <a:rPr lang="zh-CN" altLang="en-US" dirty="0">
                <a:solidFill>
                  <a:schemeClr val="bg1">
                    <a:lumMod val="95000"/>
                  </a:schemeClr>
                </a:solidFill>
                <a:latin typeface="微软雅黑" panose="020B0503020204020204" pitchFamily="34" charset="-122"/>
                <a:ea typeface="微软雅黑" panose="020B0503020204020204" pitchFamily="34" charset="-122"/>
                <a:sym typeface="+mn-ea"/>
              </a:rPr>
              <a:t>，如有</a:t>
            </a:r>
            <a:r>
              <a:rPr lang="zh-CN" altLang="en-US" dirty="0" smtClean="0">
                <a:solidFill>
                  <a:schemeClr val="bg1">
                    <a:lumMod val="95000"/>
                  </a:schemeClr>
                </a:solidFill>
                <a:latin typeface="微软雅黑" panose="020B0503020204020204" pitchFamily="34" charset="-122"/>
                <a:ea typeface="微软雅黑" panose="020B0503020204020204" pitchFamily="34" charset="-122"/>
                <a:sym typeface="+mn-ea"/>
              </a:rPr>
              <a:t>括号忽略括号</a:t>
            </a:r>
            <a:r>
              <a:rPr lang="zh-CN" altLang="en-US" dirty="0">
                <a:solidFill>
                  <a:schemeClr val="bg1">
                    <a:lumMod val="95000"/>
                  </a:schemeClr>
                </a:solidFill>
                <a:latin typeface="微软雅黑" panose="020B0503020204020204" pitchFamily="34" charset="-122"/>
                <a:ea typeface="微软雅黑" panose="020B0503020204020204" pitchFamily="34" charset="-122"/>
                <a:sym typeface="+mn-ea"/>
              </a:rPr>
              <a:t>）；</a:t>
            </a:r>
          </a:p>
          <a:p>
            <a:pPr marL="285750" indent="-285750" algn="l">
              <a:buFont typeface="Wingdings" panose="05000000000000000000" pitchFamily="2" charset="2"/>
              <a:buChar char="Ø"/>
            </a:pPr>
            <a:endParaRPr lang="zh-CN" altLang="en-US" dirty="0">
              <a:solidFill>
                <a:schemeClr val="bg1">
                  <a:lumMod val="95000"/>
                </a:schemeClr>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pitchFamily="2" charset="2"/>
              <a:buChar char="Ø"/>
            </a:pPr>
            <a:r>
              <a:rPr lang="zh-CN" altLang="en-US" dirty="0">
                <a:solidFill>
                  <a:schemeClr val="bg1">
                    <a:lumMod val="95000"/>
                  </a:schemeClr>
                </a:solidFill>
                <a:latin typeface="微软雅黑" panose="020B0503020204020204" pitchFamily="34" charset="-122"/>
                <a:ea typeface="微软雅黑" panose="020B0503020204020204" pitchFamily="34" charset="-122"/>
                <a:sym typeface="+mn-ea"/>
              </a:rPr>
              <a:t>密码为身份证</a:t>
            </a:r>
            <a:r>
              <a:rPr lang="zh-CN" altLang="en-US" dirty="0" smtClean="0">
                <a:solidFill>
                  <a:schemeClr val="bg1">
                    <a:lumMod val="95000"/>
                  </a:schemeClr>
                </a:solidFill>
                <a:latin typeface="微软雅黑" panose="020B0503020204020204" pitchFamily="34" charset="-122"/>
                <a:ea typeface="微软雅黑" panose="020B0503020204020204" pitchFamily="34" charset="-122"/>
                <a:sym typeface="+mn-ea"/>
              </a:rPr>
              <a:t>号码（士兵</a:t>
            </a:r>
            <a:r>
              <a:rPr lang="zh-CN" altLang="en-US" dirty="0">
                <a:solidFill>
                  <a:schemeClr val="bg1">
                    <a:lumMod val="95000"/>
                  </a:schemeClr>
                </a:solidFill>
                <a:latin typeface="微软雅黑" panose="020B0503020204020204" pitchFamily="34" charset="-122"/>
                <a:ea typeface="微软雅黑" panose="020B0503020204020204" pitchFamily="34" charset="-122"/>
                <a:sym typeface="+mn-ea"/>
              </a:rPr>
              <a:t>证、军官证、港澳通行证为数字</a:t>
            </a:r>
            <a:r>
              <a:rPr lang="en-US" altLang="zh-CN" dirty="0">
                <a:solidFill>
                  <a:schemeClr val="bg1">
                    <a:lumMod val="95000"/>
                  </a:schemeClr>
                </a:solidFill>
                <a:latin typeface="微软雅黑" panose="020B0503020204020204" pitchFamily="34" charset="-122"/>
                <a:ea typeface="微软雅黑" panose="020B0503020204020204" pitchFamily="34" charset="-122"/>
                <a:sym typeface="+mn-ea"/>
              </a:rPr>
              <a:t>+</a:t>
            </a:r>
            <a:r>
              <a:rPr lang="zh-CN" altLang="en-US" dirty="0">
                <a:solidFill>
                  <a:schemeClr val="bg1">
                    <a:lumMod val="95000"/>
                  </a:schemeClr>
                </a:solidFill>
                <a:latin typeface="微软雅黑" panose="020B0503020204020204" pitchFamily="34" charset="-122"/>
                <a:ea typeface="微软雅黑" panose="020B0503020204020204" pitchFamily="34" charset="-122"/>
                <a:sym typeface="+mn-ea"/>
              </a:rPr>
              <a:t>字母部分，如有括号忽略括号）后6位；</a:t>
            </a:r>
          </a:p>
          <a:p>
            <a:pPr marL="285750" indent="-285750" algn="l">
              <a:buFont typeface="Wingdings" panose="05000000000000000000" pitchFamily="2" charset="2"/>
              <a:buChar char="Ø"/>
            </a:pPr>
            <a:endParaRPr lang="zh-CN" altLang="en-US" dirty="0">
              <a:solidFill>
                <a:schemeClr val="bg1">
                  <a:lumMod val="95000"/>
                </a:schemeClr>
              </a:solidFill>
              <a:latin typeface="微软雅黑" panose="020B0503020204020204" pitchFamily="34" charset="-122"/>
              <a:ea typeface="微软雅黑" panose="020B0503020204020204" pitchFamily="34" charset="-122"/>
              <a:sym typeface="+mn-ea"/>
            </a:endParaRPr>
          </a:p>
          <a:p>
            <a:pPr marL="285750" indent="-285750" algn="l">
              <a:buFont typeface="Wingdings" panose="05000000000000000000" pitchFamily="2" charset="2"/>
              <a:buChar char="Ø"/>
            </a:pPr>
            <a:r>
              <a:rPr lang="zh-CN" altLang="en-US" dirty="0">
                <a:solidFill>
                  <a:schemeClr val="bg1">
                    <a:lumMod val="95000"/>
                  </a:schemeClr>
                </a:solidFill>
                <a:latin typeface="微软雅黑" panose="020B0503020204020204" pitchFamily="34" charset="-122"/>
                <a:ea typeface="微软雅黑" panose="020B0503020204020204" pitchFamily="34" charset="-122"/>
                <a:sym typeface="+mn-ea"/>
              </a:rPr>
              <a:t>若身份证尾号</a:t>
            </a:r>
            <a:r>
              <a:rPr lang="zh-CN" altLang="en-US" dirty="0" smtClean="0">
                <a:solidFill>
                  <a:schemeClr val="bg1">
                    <a:lumMod val="95000"/>
                  </a:schemeClr>
                </a:solidFill>
                <a:latin typeface="微软雅黑" panose="020B0503020204020204" pitchFamily="34" charset="-122"/>
                <a:ea typeface="微软雅黑" panose="020B0503020204020204" pitchFamily="34" charset="-122"/>
                <a:sym typeface="+mn-ea"/>
              </a:rPr>
              <a:t>为</a:t>
            </a:r>
            <a:r>
              <a:rPr lang="en-US" altLang="zh-CN" dirty="0" smtClean="0">
                <a:solidFill>
                  <a:schemeClr val="bg1">
                    <a:lumMod val="95000"/>
                  </a:schemeClr>
                </a:solidFill>
                <a:latin typeface="微软雅黑" panose="020B0503020204020204" pitchFamily="34" charset="-122"/>
                <a:ea typeface="微软雅黑" panose="020B0503020204020204" pitchFamily="34" charset="-122"/>
                <a:sym typeface="+mn-ea"/>
              </a:rPr>
              <a:t>X</a:t>
            </a:r>
            <a:r>
              <a:rPr lang="zh-CN" altLang="en-US" dirty="0" smtClean="0">
                <a:solidFill>
                  <a:schemeClr val="bg1">
                    <a:lumMod val="95000"/>
                  </a:schemeClr>
                </a:solidFill>
                <a:latin typeface="微软雅黑" panose="020B0503020204020204" pitchFamily="34" charset="-122"/>
                <a:ea typeface="微软雅黑" panose="020B0503020204020204" pitchFamily="34" charset="-122"/>
                <a:sym typeface="+mn-ea"/>
              </a:rPr>
              <a:t>，</a:t>
            </a:r>
            <a:r>
              <a:rPr lang="zh-CN" altLang="en-US" dirty="0">
                <a:solidFill>
                  <a:schemeClr val="bg1">
                    <a:lumMod val="95000"/>
                  </a:schemeClr>
                </a:solidFill>
                <a:latin typeface="微软雅黑" panose="020B0503020204020204" pitchFamily="34" charset="-122"/>
                <a:ea typeface="微软雅黑" panose="020B0503020204020204" pitchFamily="34" charset="-122"/>
                <a:sym typeface="+mn-ea"/>
              </a:rPr>
              <a:t>需要使用大写。</a:t>
            </a:r>
          </a:p>
        </p:txBody>
      </p:sp>
      <p:sp>
        <p:nvSpPr>
          <p:cNvPr id="2" name="文本框 1"/>
          <p:cNvSpPr txBox="1"/>
          <p:nvPr/>
        </p:nvSpPr>
        <p:spPr>
          <a:xfrm>
            <a:off x="5892800" y="1765935"/>
            <a:ext cx="5404485" cy="36830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defRPr/>
            </a:pPr>
            <a:r>
              <a:rPr lang="zh-CN" altLang="en-US" dirty="0" smtClean="0">
                <a:solidFill>
                  <a:schemeClr val="bg1"/>
                </a:solidFill>
                <a:latin typeface="微软雅黑" panose="020B0503020204020204" pitchFamily="34" charset="-122"/>
                <a:ea typeface="微软雅黑" panose="020B0503020204020204" pitchFamily="34" charset="-122"/>
                <a:sym typeface="+mn-ea"/>
              </a:rPr>
              <a:t>进入</a:t>
            </a:r>
            <a:r>
              <a:rPr lang="zh-CN" altLang="en-US" dirty="0">
                <a:solidFill>
                  <a:schemeClr val="bg1"/>
                </a:solidFill>
                <a:latin typeface="微软雅黑" panose="020B0503020204020204" pitchFamily="34" charset="-122"/>
                <a:ea typeface="微软雅黑" panose="020B0503020204020204" pitchFamily="34" charset="-122"/>
                <a:sym typeface="+mn-ea"/>
              </a:rPr>
              <a:t>考生登陆界面；</a:t>
            </a:r>
            <a:endParaRPr kumimoji="0" lang="zh-CN" altLang="en-US" sz="1800" b="0"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545" y="1758950"/>
            <a:ext cx="5356860" cy="33401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1929" y="308610"/>
            <a:ext cx="6509421" cy="474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000" b="1" dirty="0">
                <a:solidFill>
                  <a:schemeClr val="bg1"/>
                </a:solidFill>
                <a:latin typeface="微软雅黑" panose="020B0503020204020204" pitchFamily="34" charset="-122"/>
                <a:ea typeface="微软雅黑" panose="020B0503020204020204" pitchFamily="34" charset="-122"/>
              </a:rPr>
              <a:t>二</a:t>
            </a:r>
            <a:r>
              <a:rPr lang="en-US" altLang="en-US" sz="3000" b="1" dirty="0">
                <a:solidFill>
                  <a:schemeClr val="bg1"/>
                </a:solidFill>
                <a:latin typeface="微软雅黑" panose="020B0503020204020204" pitchFamily="34" charset="-122"/>
                <a:ea typeface="微软雅黑" panose="020B0503020204020204" pitchFamily="34" charset="-122"/>
              </a:rPr>
              <a:t>、如何</a:t>
            </a:r>
            <a:r>
              <a:rPr lang="zh-CN" altLang="en-US" sz="3000" b="1" dirty="0">
                <a:solidFill>
                  <a:schemeClr val="bg1"/>
                </a:solidFill>
                <a:latin typeface="微软雅黑" panose="020B0503020204020204" pitchFamily="34" charset="-122"/>
                <a:ea typeface="微软雅黑" panose="020B0503020204020204" pitchFamily="34" charset="-122"/>
              </a:rPr>
              <a:t>开始考试</a:t>
            </a:r>
            <a:endParaRPr lang="zh-CN" altLang="zh-CN" sz="3000" b="1" dirty="0">
              <a:solidFill>
                <a:srgbClr val="278ECF"/>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201732" y="1256350"/>
            <a:ext cx="10927150" cy="368300"/>
          </a:xfrm>
          <a:prstGeom prst="rect">
            <a:avLst/>
          </a:prstGeom>
          <a:noFill/>
        </p:spPr>
        <p:txBody>
          <a:bodyPr wrap="square" rtlCol="0">
            <a:spAutoFit/>
          </a:bodyPr>
          <a:lstStyle/>
          <a:p>
            <a:pPr indent="0">
              <a:buFont typeface="+mj-ea"/>
              <a:buNone/>
            </a:pPr>
            <a:r>
              <a:rPr lang="zh-CN" dirty="0">
                <a:solidFill>
                  <a:srgbClr val="FFFFFF"/>
                </a:solidFill>
                <a:latin typeface="微软雅黑" panose="020B0503020204020204" pitchFamily="34" charset="-122"/>
                <a:ea typeface="微软雅黑" panose="020B0503020204020204" pitchFamily="34" charset="-122"/>
              </a:rPr>
              <a:t>③ 科目</a:t>
            </a:r>
            <a:r>
              <a:rPr lang="zh-CN" altLang="en-US" dirty="0">
                <a:solidFill>
                  <a:srgbClr val="FFFFFF"/>
                </a:solidFill>
                <a:latin typeface="微软雅黑" panose="020B0503020204020204" pitchFamily="34" charset="-122"/>
                <a:ea typeface="微软雅黑" panose="020B0503020204020204" pitchFamily="34" charset="-122"/>
              </a:rPr>
              <a:t>选择界面提示</a:t>
            </a:r>
          </a:p>
        </p:txBody>
      </p:sp>
      <p:sp>
        <p:nvSpPr>
          <p:cNvPr id="9" name="文本框 8"/>
          <p:cNvSpPr txBox="1"/>
          <p:nvPr/>
        </p:nvSpPr>
        <p:spPr>
          <a:xfrm>
            <a:off x="234950" y="5703570"/>
            <a:ext cx="6033135" cy="645160"/>
          </a:xfrm>
          <a:prstGeom prst="rect">
            <a:avLst/>
          </a:prstGeom>
          <a:noFill/>
        </p:spPr>
        <p:txBody>
          <a:bodyPr wrap="square" rtlCol="0">
            <a:spAutoFit/>
          </a:bodyPr>
          <a:lstStyle/>
          <a:p>
            <a:pPr indent="0">
              <a:buFont typeface="Wingdings" panose="05000000000000000000" pitchFamily="2" charset="2"/>
              <a:buNone/>
            </a:pPr>
            <a:r>
              <a:rPr lang="zh-CN" altLang="en-US" dirty="0">
                <a:solidFill>
                  <a:schemeClr val="bg1"/>
                </a:solidFill>
                <a:latin typeface="微软雅黑" panose="020B0503020204020204" pitchFamily="34" charset="-122"/>
                <a:ea typeface="微软雅黑" panose="020B0503020204020204" pitchFamily="34" charset="-122"/>
              </a:rPr>
              <a:t>首次成功登录考试客户后，系统会提示考前测试入口引导。</a:t>
            </a:r>
          </a:p>
          <a:p>
            <a:pPr indent="0">
              <a:buFont typeface="Wingdings" panose="05000000000000000000" pitchFamily="2" charset="2"/>
              <a:buNone/>
            </a:pP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235027" y="1767492"/>
            <a:ext cx="2423899" cy="368300"/>
          </a:xfrm>
          <a:prstGeom prst="rect">
            <a:avLst/>
          </a:prstGeom>
          <a:noFill/>
        </p:spPr>
        <p:txBody>
          <a:bodyPr wrap="square" rtlCol="0">
            <a:spAutoFit/>
          </a:bodyPr>
          <a:lstStyle/>
          <a:p>
            <a:pPr marL="285750" indent="-285750">
              <a:buFont typeface="Wingdings" panose="05000000000000000000" pitchFamily="2" charset="2"/>
              <a:buChar char="Ø"/>
            </a:pPr>
            <a:r>
              <a:rPr lang="zh-CN" altLang="en-US" dirty="0">
                <a:solidFill>
                  <a:srgbClr val="0090CC"/>
                </a:solidFill>
                <a:latin typeface="微软雅黑" panose="020B0503020204020204" pitchFamily="34" charset="-122"/>
                <a:ea typeface="微软雅黑" panose="020B0503020204020204" pitchFamily="34" charset="-122"/>
              </a:rPr>
              <a:t>首次登录考前引导</a:t>
            </a:r>
          </a:p>
        </p:txBody>
      </p:sp>
      <p:sp>
        <p:nvSpPr>
          <p:cNvPr id="11" name="文本框 10"/>
          <p:cNvSpPr txBox="1"/>
          <p:nvPr/>
        </p:nvSpPr>
        <p:spPr>
          <a:xfrm>
            <a:off x="6742432" y="1767492"/>
            <a:ext cx="2423899" cy="368300"/>
          </a:xfrm>
          <a:prstGeom prst="rect">
            <a:avLst/>
          </a:prstGeom>
          <a:noFill/>
        </p:spPr>
        <p:txBody>
          <a:bodyPr wrap="square" rtlCol="0">
            <a:spAutoFit/>
          </a:bodyPr>
          <a:lstStyle/>
          <a:p>
            <a:pPr marL="285750" indent="-285750">
              <a:buFont typeface="Wingdings" panose="05000000000000000000" pitchFamily="2" charset="2"/>
              <a:buChar char="Ø"/>
            </a:pPr>
            <a:r>
              <a:rPr lang="zh-CN" altLang="zh-CN" dirty="0">
                <a:solidFill>
                  <a:srgbClr val="0090CC"/>
                </a:solidFill>
                <a:latin typeface="微软雅黑" panose="020B0503020204020204" pitchFamily="34" charset="-122"/>
                <a:ea typeface="微软雅黑" panose="020B0503020204020204" pitchFamily="34" charset="-122"/>
              </a:rPr>
              <a:t>正式批次无科目</a:t>
            </a:r>
          </a:p>
        </p:txBody>
      </p:sp>
      <p:sp>
        <p:nvSpPr>
          <p:cNvPr id="12" name="文本框 11"/>
          <p:cNvSpPr txBox="1"/>
          <p:nvPr/>
        </p:nvSpPr>
        <p:spPr>
          <a:xfrm>
            <a:off x="6557010" y="5703570"/>
            <a:ext cx="5414010" cy="922020"/>
          </a:xfrm>
          <a:prstGeom prst="rect">
            <a:avLst/>
          </a:prstGeom>
          <a:noFill/>
        </p:spPr>
        <p:txBody>
          <a:bodyPr wrap="square" rtlCol="0">
            <a:spAutoFit/>
          </a:bodyPr>
          <a:lstStyle/>
          <a:p>
            <a:pPr indent="0">
              <a:buFont typeface="Wingdings" panose="05000000000000000000" pitchFamily="2" charset="2"/>
              <a:buNone/>
            </a:pPr>
            <a:r>
              <a:rPr lang="zh-CN" altLang="en-US" dirty="0">
                <a:solidFill>
                  <a:schemeClr val="bg1"/>
                </a:solidFill>
                <a:latin typeface="微软雅黑" panose="020B0503020204020204" pitchFamily="34" charset="-122"/>
                <a:ea typeface="微软雅黑" panose="020B0503020204020204" pitchFamily="34" charset="-122"/>
              </a:rPr>
              <a:t>没有正式批次时，科目展示区提示</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正式考试未开放</a:t>
            </a:r>
            <a:r>
              <a:rPr lang="en-US" altLang="zh-CN" dirty="0">
                <a:solidFill>
                  <a:schemeClr val="bg1"/>
                </a:solidFill>
                <a:latin typeface="微软雅黑" panose="020B0503020204020204" pitchFamily="34" charset="-122"/>
                <a:ea typeface="微软雅黑" panose="020B0503020204020204" pitchFamily="34" charset="-122"/>
              </a:rPr>
              <a:t>”</a:t>
            </a:r>
            <a:endParaRPr lang="zh-CN" altLang="en-US" dirty="0">
              <a:solidFill>
                <a:schemeClr val="bg1"/>
              </a:solidFill>
              <a:latin typeface="微软雅黑" panose="020B0503020204020204" pitchFamily="34" charset="-122"/>
              <a:ea typeface="微软雅黑" panose="020B0503020204020204" pitchFamily="34" charset="-122"/>
            </a:endParaRPr>
          </a:p>
          <a:p>
            <a:pPr indent="0">
              <a:buFont typeface="Wingdings" panose="05000000000000000000" pitchFamily="2" charset="2"/>
              <a:buNone/>
            </a:pP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3" name="图片 12" descr="7911574012332_.pic"/>
          <p:cNvPicPr>
            <a:picLocks noChangeAspect="1"/>
          </p:cNvPicPr>
          <p:nvPr/>
        </p:nvPicPr>
        <p:blipFill>
          <a:blip r:embed="rId2"/>
          <a:stretch>
            <a:fillRect/>
          </a:stretch>
        </p:blipFill>
        <p:spPr>
          <a:xfrm>
            <a:off x="6824980" y="2240915"/>
            <a:ext cx="4070350" cy="3053715"/>
          </a:xfrm>
          <a:prstGeom prst="rect">
            <a:avLst/>
          </a:prstGeom>
        </p:spPr>
      </p:pic>
      <p:pic>
        <p:nvPicPr>
          <p:cNvPr id="4" name="图片 3"/>
          <p:cNvPicPr>
            <a:picLocks noChangeAspect="1"/>
          </p:cNvPicPr>
          <p:nvPr/>
        </p:nvPicPr>
        <p:blipFill>
          <a:blip r:embed="rId3"/>
          <a:stretch>
            <a:fillRect/>
          </a:stretch>
        </p:blipFill>
        <p:spPr>
          <a:xfrm>
            <a:off x="234950" y="2240915"/>
            <a:ext cx="6346190" cy="304736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1929" y="308610"/>
            <a:ext cx="6509421" cy="474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000" b="1" dirty="0">
                <a:solidFill>
                  <a:schemeClr val="bg1"/>
                </a:solidFill>
                <a:latin typeface="微软雅黑" panose="020B0503020204020204" pitchFamily="34" charset="-122"/>
                <a:ea typeface="微软雅黑" panose="020B0503020204020204" pitchFamily="34" charset="-122"/>
              </a:rPr>
              <a:t>二</a:t>
            </a:r>
            <a:r>
              <a:rPr lang="en-US" altLang="en-US" sz="3000" b="1" dirty="0">
                <a:solidFill>
                  <a:schemeClr val="bg1"/>
                </a:solidFill>
                <a:latin typeface="微软雅黑" panose="020B0503020204020204" pitchFamily="34" charset="-122"/>
                <a:ea typeface="微软雅黑" panose="020B0503020204020204" pitchFamily="34" charset="-122"/>
              </a:rPr>
              <a:t>、如何</a:t>
            </a:r>
            <a:r>
              <a:rPr lang="zh-CN" altLang="en-US" sz="3000" b="1" dirty="0">
                <a:solidFill>
                  <a:schemeClr val="bg1"/>
                </a:solidFill>
                <a:latin typeface="微软雅黑" panose="020B0503020204020204" pitchFamily="34" charset="-122"/>
                <a:ea typeface="微软雅黑" panose="020B0503020204020204" pitchFamily="34" charset="-122"/>
              </a:rPr>
              <a:t>开始考试</a:t>
            </a:r>
            <a:endParaRPr lang="zh-CN" altLang="zh-CN" sz="3000" b="1" dirty="0">
              <a:solidFill>
                <a:srgbClr val="278ECF"/>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201732" y="1256350"/>
            <a:ext cx="10927150" cy="368300"/>
          </a:xfrm>
          <a:prstGeom prst="rect">
            <a:avLst/>
          </a:prstGeom>
          <a:noFill/>
        </p:spPr>
        <p:txBody>
          <a:bodyPr wrap="square" rtlCol="0">
            <a:spAutoFit/>
          </a:bodyPr>
          <a:lstStyle/>
          <a:p>
            <a:pPr indent="0">
              <a:buFont typeface="+mj-ea"/>
              <a:buNone/>
            </a:pPr>
            <a:r>
              <a:rPr lang="zh-CN" dirty="0">
                <a:solidFill>
                  <a:srgbClr val="FFFFFF"/>
                </a:solidFill>
                <a:latin typeface="微软雅黑" panose="020B0503020204020204" pitchFamily="34" charset="-122"/>
                <a:ea typeface="微软雅黑" panose="020B0503020204020204" pitchFamily="34" charset="-122"/>
              </a:rPr>
              <a:t>④ 选择考试科目</a:t>
            </a:r>
          </a:p>
        </p:txBody>
      </p:sp>
      <p:sp>
        <p:nvSpPr>
          <p:cNvPr id="4" name="文本框 3"/>
          <p:cNvSpPr txBox="1"/>
          <p:nvPr/>
        </p:nvSpPr>
        <p:spPr>
          <a:xfrm>
            <a:off x="235027" y="1767492"/>
            <a:ext cx="2423899" cy="368300"/>
          </a:xfrm>
          <a:prstGeom prst="rect">
            <a:avLst/>
          </a:prstGeom>
          <a:noFill/>
        </p:spPr>
        <p:txBody>
          <a:bodyPr wrap="square" rtlCol="0">
            <a:spAutoFit/>
          </a:bodyPr>
          <a:lstStyle/>
          <a:p>
            <a:pPr marL="285750" indent="-285750">
              <a:buFont typeface="Wingdings" panose="05000000000000000000" pitchFamily="2" charset="2"/>
              <a:buChar char="Ø"/>
            </a:pPr>
            <a:r>
              <a:rPr lang="zh-CN" altLang="zh-CN" dirty="0">
                <a:solidFill>
                  <a:srgbClr val="0090CC"/>
                </a:solidFill>
                <a:latin typeface="微软雅黑" panose="020B0503020204020204" pitchFamily="34" charset="-122"/>
                <a:ea typeface="微软雅黑" panose="020B0503020204020204" pitchFamily="34" charset="-122"/>
                <a:sym typeface="+mn-ea"/>
              </a:rPr>
              <a:t>选择考试科目</a:t>
            </a:r>
            <a:endParaRPr lang="en-US" altLang="en-US" dirty="0">
              <a:solidFill>
                <a:srgbClr val="0090CC"/>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6285232" y="1767492"/>
            <a:ext cx="2423899" cy="368300"/>
          </a:xfrm>
          <a:prstGeom prst="rect">
            <a:avLst/>
          </a:prstGeom>
          <a:noFill/>
        </p:spPr>
        <p:txBody>
          <a:bodyPr wrap="square" rtlCol="0">
            <a:spAutoFit/>
          </a:bodyPr>
          <a:lstStyle/>
          <a:p>
            <a:pPr marL="285750" indent="-285750">
              <a:buFont typeface="Wingdings" panose="05000000000000000000" pitchFamily="2" charset="2"/>
              <a:buChar char="Ø"/>
            </a:pPr>
            <a:r>
              <a:rPr lang="zh-CN" altLang="zh-CN" dirty="0">
                <a:solidFill>
                  <a:srgbClr val="0090CC"/>
                </a:solidFill>
                <a:latin typeface="微软雅黑" panose="020B0503020204020204" pitchFamily="34" charset="-122"/>
                <a:ea typeface="微软雅黑" panose="020B0503020204020204" pitchFamily="34" charset="-122"/>
              </a:rPr>
              <a:t>个人信息确认</a:t>
            </a:r>
          </a:p>
        </p:txBody>
      </p:sp>
      <p:pic>
        <p:nvPicPr>
          <p:cNvPr id="6" name="图片 5"/>
          <p:cNvPicPr>
            <a:picLocks noChangeAspect="1"/>
          </p:cNvPicPr>
          <p:nvPr/>
        </p:nvPicPr>
        <p:blipFill>
          <a:blip r:embed="rId2"/>
          <a:stretch>
            <a:fillRect/>
          </a:stretch>
        </p:blipFill>
        <p:spPr>
          <a:xfrm>
            <a:off x="279400" y="2303780"/>
            <a:ext cx="5374640" cy="3029585"/>
          </a:xfrm>
          <a:prstGeom prst="rect">
            <a:avLst/>
          </a:prstGeom>
        </p:spPr>
      </p:pic>
      <p:sp>
        <p:nvSpPr>
          <p:cNvPr id="9" name="文本框 8"/>
          <p:cNvSpPr txBox="1"/>
          <p:nvPr/>
        </p:nvSpPr>
        <p:spPr>
          <a:xfrm>
            <a:off x="224790" y="5450205"/>
            <a:ext cx="5559425" cy="1198880"/>
          </a:xfrm>
          <a:prstGeom prst="rect">
            <a:avLst/>
          </a:prstGeom>
          <a:noFill/>
        </p:spPr>
        <p:txBody>
          <a:bodyPr wrap="square" rtlCol="0">
            <a:spAutoFit/>
          </a:bodyPr>
          <a:lstStyle/>
          <a:p>
            <a:pPr indent="0">
              <a:buFont typeface="Wingdings" panose="05000000000000000000" pitchFamily="2" charset="2"/>
              <a:buNone/>
            </a:pPr>
            <a:r>
              <a:rPr lang="zh-CN" altLang="en-US" dirty="0">
                <a:solidFill>
                  <a:schemeClr val="bg1"/>
                </a:solidFill>
                <a:latin typeface="微软雅黑" panose="020B0503020204020204" pitchFamily="34" charset="-122"/>
                <a:ea typeface="微软雅黑" panose="020B0503020204020204" pitchFamily="34" charset="-122"/>
              </a:rPr>
              <a:t>考试选择的考试科目根据在考务系统的次数设置，可以进行多次考试；每次考试成绩都保留，但根据考务系统设置，取最高分的一次或最后第一次为最终成绩。</a:t>
            </a:r>
          </a:p>
          <a:p>
            <a:pPr indent="0">
              <a:buFont typeface="Wingdings" panose="05000000000000000000" pitchFamily="2" charset="2"/>
              <a:buNone/>
            </a:pP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5" name="图片 4" descr="20191112145146dama"/>
          <p:cNvPicPr>
            <a:picLocks noChangeAspect="1"/>
          </p:cNvPicPr>
          <p:nvPr/>
        </p:nvPicPr>
        <p:blipFill>
          <a:blip r:embed="rId3"/>
          <a:stretch>
            <a:fillRect/>
          </a:stretch>
        </p:blipFill>
        <p:spPr>
          <a:xfrm>
            <a:off x="6168390" y="2303780"/>
            <a:ext cx="5521325" cy="3059430"/>
          </a:xfrm>
          <a:prstGeom prst="rect">
            <a:avLst/>
          </a:prstGeom>
        </p:spPr>
      </p:pic>
    </p:spTree>
  </p:cSld>
  <p:clrMapOvr>
    <a:masterClrMapping/>
  </p:clrMapOvr>
</p:sld>
</file>

<file path=ppt/theme/theme1.xml><?xml version="1.0" encoding="utf-8"?>
<a:theme xmlns:a="http://schemas.openxmlformats.org/drawingml/2006/main" name="Office 主题​​">
  <a:themeElements>
    <a:clrScheme name="中性">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FFFFFF"/>
          </a:solidFill>
          <a:prstDash val="dash"/>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TotalTime>
  <Words>984</Words>
  <Application>Microsoft Office PowerPoint</Application>
  <PresentationFormat>宽屏</PresentationFormat>
  <Paragraphs>104</Paragraphs>
  <Slides>17</Slides>
  <Notes>7</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17</vt:i4>
      </vt:variant>
    </vt:vector>
  </HeadingPairs>
  <TitlesOfParts>
    <vt:vector size="24" baseType="lpstr">
      <vt:lpstr>等线</vt:lpstr>
      <vt:lpstr>宋体</vt:lpstr>
      <vt:lpstr>微软雅黑</vt:lpstr>
      <vt:lpstr>Arial</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李振环</dc:creator>
  <cp:lastModifiedBy>open</cp:lastModifiedBy>
  <cp:revision>2407</cp:revision>
  <cp:lastPrinted>2020-08-10T08:36:46Z</cp:lastPrinted>
  <dcterms:created xsi:type="dcterms:W3CDTF">2020-08-10T08:36:46Z</dcterms:created>
  <dcterms:modified xsi:type="dcterms:W3CDTF">2020-08-25T03:31:47Z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2052-1.5.2.2273</vt:lpwstr>
  </property>
</Properties>
</file>